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0"/>
  </p:notesMasterIdLst>
  <p:sldIdLst>
    <p:sldId id="461" r:id="rId2"/>
    <p:sldId id="463" r:id="rId3"/>
    <p:sldId id="484" r:id="rId4"/>
    <p:sldId id="482" r:id="rId5"/>
    <p:sldId id="810" r:id="rId6"/>
    <p:sldId id="811" r:id="rId7"/>
    <p:sldId id="462" r:id="rId8"/>
    <p:sldId id="467" r:id="rId9"/>
    <p:sldId id="471" r:id="rId10"/>
    <p:sldId id="485" r:id="rId11"/>
    <p:sldId id="486" r:id="rId12"/>
    <p:sldId id="472" r:id="rId13"/>
    <p:sldId id="473" r:id="rId14"/>
    <p:sldId id="474" r:id="rId15"/>
    <p:sldId id="477" r:id="rId16"/>
    <p:sldId id="480" r:id="rId17"/>
    <p:sldId id="481" r:id="rId18"/>
    <p:sldId id="495" r:id="rId19"/>
    <p:sldId id="488" r:id="rId20"/>
    <p:sldId id="492" r:id="rId21"/>
    <p:sldId id="478" r:id="rId22"/>
    <p:sldId id="490" r:id="rId23"/>
    <p:sldId id="818" r:id="rId24"/>
    <p:sldId id="819" r:id="rId25"/>
    <p:sldId id="496" r:id="rId26"/>
    <p:sldId id="497" r:id="rId27"/>
    <p:sldId id="498" r:id="rId28"/>
    <p:sldId id="794" r:id="rId29"/>
    <p:sldId id="499" r:id="rId30"/>
    <p:sldId id="491" r:id="rId31"/>
    <p:sldId id="795" r:id="rId32"/>
    <p:sldId id="797" r:id="rId33"/>
    <p:sldId id="796" r:id="rId34"/>
    <p:sldId id="801" r:id="rId35"/>
    <p:sldId id="807" r:id="rId36"/>
    <p:sldId id="798" r:id="rId37"/>
    <p:sldId id="799" r:id="rId38"/>
    <p:sldId id="800" r:id="rId39"/>
    <p:sldId id="803" r:id="rId40"/>
    <p:sldId id="802" r:id="rId41"/>
    <p:sldId id="804" r:id="rId42"/>
    <p:sldId id="806" r:id="rId43"/>
    <p:sldId id="812" r:id="rId44"/>
    <p:sldId id="813" r:id="rId45"/>
    <p:sldId id="816" r:id="rId46"/>
    <p:sldId id="814" r:id="rId47"/>
    <p:sldId id="817" r:id="rId48"/>
    <p:sldId id="475" r:id="rId4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Myriad Pro" panose="020B0503030403020204" pitchFamily="34" charset="0"/>
      <p:regular r:id="rId57"/>
      <p:bold r:id="rId58"/>
      <p:italic r:id="rId59"/>
      <p:boldItalic r:id="rId60"/>
    </p:embeddedFont>
    <p:embeddedFont>
      <p:font typeface="Myriad Pro Light" panose="020B0603030403020204" pitchFamily="34" charset="0"/>
      <p:regular r:id="rId61"/>
      <p:bold r:id="rId62"/>
      <p:italic r:id="rId63"/>
      <p:boldItalic r:id="rId64"/>
    </p:embeddedFont>
    <p:embeddedFont>
      <p:font typeface="Myriad Pro SemiCond" panose="020B0703030403020204" pitchFamily="34" charset="0"/>
      <p:regular r:id="rId65"/>
      <p:bold r:id="rId66"/>
      <p:italic r:id="rId67"/>
      <p:boldItalic r:id="rId68"/>
    </p:embeddedFont>
    <p:embeddedFont>
      <p:font typeface="Myriad Web Pro" panose="020B0503030403020204" pitchFamily="34" charset="77"/>
      <p:regular r:id="rId69"/>
      <p:bold r:id="rId70"/>
      <p: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9EA8BE-7AE7-42E2-80FB-E2212B41C1FD}">
          <p14:sldIdLst>
            <p14:sldId id="461"/>
            <p14:sldId id="463"/>
            <p14:sldId id="484"/>
            <p14:sldId id="482"/>
            <p14:sldId id="810"/>
            <p14:sldId id="811"/>
            <p14:sldId id="462"/>
            <p14:sldId id="467"/>
            <p14:sldId id="471"/>
            <p14:sldId id="485"/>
            <p14:sldId id="486"/>
            <p14:sldId id="472"/>
            <p14:sldId id="473"/>
            <p14:sldId id="474"/>
            <p14:sldId id="477"/>
            <p14:sldId id="480"/>
            <p14:sldId id="481"/>
            <p14:sldId id="495"/>
            <p14:sldId id="488"/>
            <p14:sldId id="492"/>
            <p14:sldId id="478"/>
            <p14:sldId id="490"/>
            <p14:sldId id="818"/>
            <p14:sldId id="819"/>
            <p14:sldId id="496"/>
            <p14:sldId id="497"/>
            <p14:sldId id="498"/>
            <p14:sldId id="794"/>
            <p14:sldId id="499"/>
            <p14:sldId id="491"/>
            <p14:sldId id="795"/>
            <p14:sldId id="797"/>
            <p14:sldId id="796"/>
            <p14:sldId id="801"/>
            <p14:sldId id="807"/>
            <p14:sldId id="798"/>
            <p14:sldId id="799"/>
            <p14:sldId id="800"/>
            <p14:sldId id="803"/>
            <p14:sldId id="802"/>
            <p14:sldId id="804"/>
            <p14:sldId id="806"/>
            <p14:sldId id="812"/>
            <p14:sldId id="813"/>
            <p14:sldId id="816"/>
            <p14:sldId id="814"/>
            <p14:sldId id="817"/>
            <p14:sldId id="475"/>
          </p14:sldIdLst>
        </p14:section>
        <p14:section name="Backup" id="{B800BE08-BBAC-470D-B353-E0F5DE2DD78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AFB"/>
    <a:srgbClr val="CAE3E9"/>
    <a:srgbClr val="404041"/>
    <a:srgbClr val="0D4D8B"/>
    <a:srgbClr val="D9D9D9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86" autoAdjust="0"/>
    <p:restoredTop sz="92278" autoAdjust="0"/>
  </p:normalViewPr>
  <p:slideViewPr>
    <p:cSldViewPr snapToGrid="0">
      <p:cViewPr>
        <p:scale>
          <a:sx n="101" d="100"/>
          <a:sy n="101" d="100"/>
        </p:scale>
        <p:origin x="3072" y="7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A74BC-C9D7-40F8-8556-1F8688F611A0}" type="doc">
      <dgm:prSet loTypeId="urn:microsoft.com/office/officeart/2005/8/layout/hierarchy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9772FBE-1750-46A6-8F8B-98E8691C155A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2ECC27E-F84A-435B-9FB1-ABC515DAD05F}" type="parTrans" cxnId="{A10B49B3-E432-41DF-9423-93E3B63FD339}">
      <dgm:prSet/>
      <dgm:spPr/>
      <dgm:t>
        <a:bodyPr/>
        <a:lstStyle/>
        <a:p>
          <a:endParaRPr lang="en-US"/>
        </a:p>
      </dgm:t>
    </dgm:pt>
    <dgm:pt modelId="{5677CCCF-F490-438D-88FE-2606D0933E0E}" type="sibTrans" cxnId="{A10B49B3-E432-41DF-9423-93E3B63FD339}">
      <dgm:prSet/>
      <dgm:spPr/>
      <dgm:t>
        <a:bodyPr/>
        <a:lstStyle/>
        <a:p>
          <a:endParaRPr lang="en-US"/>
        </a:p>
      </dgm:t>
    </dgm:pt>
    <dgm:pt modelId="{51BED11F-2C31-4FE8-862D-BD0C074C7E37}">
      <dgm:prSet phldrT="[Text]"/>
      <dgm:spPr/>
      <dgm:t>
        <a:bodyPr/>
        <a:lstStyle/>
        <a:p>
          <a:r>
            <a:rPr lang="en-US" dirty="0"/>
            <a:t>Continuous Deployment</a:t>
          </a:r>
        </a:p>
      </dgm:t>
    </dgm:pt>
    <dgm:pt modelId="{16C32E51-B0BE-4092-9960-CEBA9D35A848}" type="parTrans" cxnId="{2DAC8CB2-B868-428C-866D-0EEBBE19941D}">
      <dgm:prSet/>
      <dgm:spPr/>
      <dgm:t>
        <a:bodyPr/>
        <a:lstStyle/>
        <a:p>
          <a:endParaRPr lang="en-US"/>
        </a:p>
      </dgm:t>
    </dgm:pt>
    <dgm:pt modelId="{B92556E3-393C-41AB-ACA8-579E8D3322CB}" type="sibTrans" cxnId="{2DAC8CB2-B868-428C-866D-0EEBBE19941D}">
      <dgm:prSet/>
      <dgm:spPr/>
      <dgm:t>
        <a:bodyPr/>
        <a:lstStyle/>
        <a:p>
          <a:endParaRPr lang="en-US"/>
        </a:p>
      </dgm:t>
    </dgm:pt>
    <dgm:pt modelId="{31C132B5-0015-44E3-9105-5F68E0EB7C6D}">
      <dgm:prSet phldrT="[Text]" custT="1"/>
      <dgm:spPr/>
      <dgm:t>
        <a:bodyPr/>
        <a:lstStyle/>
        <a:p>
          <a:r>
            <a:rPr lang="en-US" sz="1800" dirty="0"/>
            <a:t>Continuous Delivery</a:t>
          </a:r>
        </a:p>
      </dgm:t>
    </dgm:pt>
    <dgm:pt modelId="{C7392252-0E77-4259-9A60-83DFAB3F438E}" type="parTrans" cxnId="{54E92285-043F-4EBF-927C-C0B6528CBECD}">
      <dgm:prSet/>
      <dgm:spPr/>
      <dgm:t>
        <a:bodyPr/>
        <a:lstStyle/>
        <a:p>
          <a:endParaRPr lang="en-US"/>
        </a:p>
      </dgm:t>
    </dgm:pt>
    <dgm:pt modelId="{A48B02A5-9DD3-490D-A258-1DF041AB9E6C}" type="sibTrans" cxnId="{54E92285-043F-4EBF-927C-C0B6528CBECD}">
      <dgm:prSet/>
      <dgm:spPr/>
      <dgm:t>
        <a:bodyPr/>
        <a:lstStyle/>
        <a:p>
          <a:endParaRPr lang="en-US"/>
        </a:p>
      </dgm:t>
    </dgm:pt>
    <dgm:pt modelId="{9A5155E5-0AD6-4585-92AD-8E8EF81383D9}">
      <dgm:prSet phldrT="[Text]"/>
      <dgm:spPr/>
      <dgm:t>
        <a:bodyPr/>
        <a:lstStyle/>
        <a:p>
          <a:r>
            <a:rPr lang="en-US" dirty="0"/>
            <a:t>Continuous Improvement</a:t>
          </a:r>
        </a:p>
      </dgm:t>
    </dgm:pt>
    <dgm:pt modelId="{69376373-FB35-4EEB-810B-DA884A05AB7E}" type="parTrans" cxnId="{81BBC836-6038-40CF-87B4-518E7D3938D4}">
      <dgm:prSet/>
      <dgm:spPr/>
      <dgm:t>
        <a:bodyPr/>
        <a:lstStyle/>
        <a:p>
          <a:endParaRPr lang="en-US"/>
        </a:p>
      </dgm:t>
    </dgm:pt>
    <dgm:pt modelId="{CB748D79-9A7D-4F5D-8CAE-2927B0637EB1}" type="sibTrans" cxnId="{81BBC836-6038-40CF-87B4-518E7D3938D4}">
      <dgm:prSet/>
      <dgm:spPr/>
      <dgm:t>
        <a:bodyPr/>
        <a:lstStyle/>
        <a:p>
          <a:endParaRPr lang="en-US"/>
        </a:p>
      </dgm:t>
    </dgm:pt>
    <dgm:pt modelId="{5BAB13E7-E57B-486A-8F2E-915F0E038F8D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Continuous Integration</a:t>
          </a:r>
        </a:p>
      </dgm:t>
    </dgm:pt>
    <dgm:pt modelId="{743CF5C3-F964-4DEF-B296-13621379037B}" type="parTrans" cxnId="{D6A9B624-5CEB-4C61-B776-E368EE4B3B7D}">
      <dgm:prSet/>
      <dgm:spPr/>
      <dgm:t>
        <a:bodyPr/>
        <a:lstStyle/>
        <a:p>
          <a:endParaRPr lang="en-US"/>
        </a:p>
      </dgm:t>
    </dgm:pt>
    <dgm:pt modelId="{582B77DB-6B57-4EA6-AF5E-6CE8181FAB73}" type="sibTrans" cxnId="{D6A9B624-5CEB-4C61-B776-E368EE4B3B7D}">
      <dgm:prSet/>
      <dgm:spPr/>
      <dgm:t>
        <a:bodyPr/>
        <a:lstStyle/>
        <a:p>
          <a:endParaRPr lang="en-US"/>
        </a:p>
      </dgm:t>
    </dgm:pt>
    <dgm:pt modelId="{5645BBBE-1A44-49EC-B655-F49F41A83458}">
      <dgm:prSet phldrT="[Text]"/>
      <dgm:spPr/>
      <dgm:t>
        <a:bodyPr/>
        <a:lstStyle/>
        <a:p>
          <a:r>
            <a:rPr lang="en-US" dirty="0"/>
            <a:t>Continuous Testing</a:t>
          </a:r>
        </a:p>
      </dgm:t>
    </dgm:pt>
    <dgm:pt modelId="{3C6311D7-5210-47D4-A8E4-37D4A3A25B31}" type="parTrans" cxnId="{885E48FB-4F6C-4AD4-A13D-1C3B8FCAAE61}">
      <dgm:prSet/>
      <dgm:spPr/>
      <dgm:t>
        <a:bodyPr/>
        <a:lstStyle/>
        <a:p>
          <a:endParaRPr lang="en-US"/>
        </a:p>
      </dgm:t>
    </dgm:pt>
    <dgm:pt modelId="{5E8ACC86-1713-4A27-B671-B914D1E5D9FA}" type="sibTrans" cxnId="{885E48FB-4F6C-4AD4-A13D-1C3B8FCAAE61}">
      <dgm:prSet/>
      <dgm:spPr/>
      <dgm:t>
        <a:bodyPr/>
        <a:lstStyle/>
        <a:p>
          <a:endParaRPr lang="en-US"/>
        </a:p>
      </dgm:t>
    </dgm:pt>
    <dgm:pt modelId="{F38BD278-D6A7-40ED-B083-BB10C4F513EE}">
      <dgm:prSet phldrT="[Text]"/>
      <dgm:spPr/>
      <dgm:t>
        <a:bodyPr/>
        <a:lstStyle/>
        <a:p>
          <a:r>
            <a:rPr lang="en-US" dirty="0"/>
            <a:t>Data </a:t>
          </a:r>
          <a:r>
            <a:rPr lang="en-US" dirty="0" err="1"/>
            <a:t>Mgmt</a:t>
          </a:r>
          <a:endParaRPr lang="en-US" dirty="0"/>
        </a:p>
      </dgm:t>
    </dgm:pt>
    <dgm:pt modelId="{C2160CCB-490D-40F4-92C3-01A3A8D1B763}" type="parTrans" cxnId="{E041935B-A3DE-41DC-88DA-B3AC16EA5359}">
      <dgm:prSet/>
      <dgm:spPr/>
      <dgm:t>
        <a:bodyPr/>
        <a:lstStyle/>
        <a:p>
          <a:endParaRPr lang="en-US"/>
        </a:p>
      </dgm:t>
    </dgm:pt>
    <dgm:pt modelId="{82B34288-4D6B-4EF9-93AB-D244DED24994}" type="sibTrans" cxnId="{E041935B-A3DE-41DC-88DA-B3AC16EA5359}">
      <dgm:prSet/>
      <dgm:spPr/>
      <dgm:t>
        <a:bodyPr/>
        <a:lstStyle/>
        <a:p>
          <a:endParaRPr lang="en-US"/>
        </a:p>
      </dgm:t>
    </dgm:pt>
    <dgm:pt modelId="{89D6EFBB-3C8C-4FD5-9BDC-7BCB304DA141}">
      <dgm:prSet phldrT="[Text]"/>
      <dgm:spPr/>
      <dgm:t>
        <a:bodyPr/>
        <a:lstStyle/>
        <a:p>
          <a:r>
            <a:rPr lang="en-US" dirty="0" err="1"/>
            <a:t>Config</a:t>
          </a:r>
          <a:r>
            <a:rPr lang="en-US" dirty="0"/>
            <a:t> </a:t>
          </a:r>
          <a:r>
            <a:rPr lang="en-US" dirty="0" err="1"/>
            <a:t>Mgmt</a:t>
          </a:r>
          <a:endParaRPr lang="en-US" dirty="0"/>
        </a:p>
      </dgm:t>
    </dgm:pt>
    <dgm:pt modelId="{800B062C-EF98-475F-8E45-4ACCDD06ACBD}" type="parTrans" cxnId="{F159FF2E-948E-4FD3-9278-AAEA64085045}">
      <dgm:prSet/>
      <dgm:spPr/>
      <dgm:t>
        <a:bodyPr/>
        <a:lstStyle/>
        <a:p>
          <a:endParaRPr lang="en-US"/>
        </a:p>
      </dgm:t>
    </dgm:pt>
    <dgm:pt modelId="{6AC989B9-AB3C-4EC4-B3FE-68FE56D6DCF3}" type="sibTrans" cxnId="{F159FF2E-948E-4FD3-9278-AAEA64085045}">
      <dgm:prSet/>
      <dgm:spPr/>
      <dgm:t>
        <a:bodyPr/>
        <a:lstStyle/>
        <a:p>
          <a:endParaRPr lang="en-US"/>
        </a:p>
      </dgm:t>
    </dgm:pt>
    <dgm:pt modelId="{56BF09BB-5E02-4003-BC93-085B467B8FE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Deployment</a:t>
          </a:r>
        </a:p>
      </dgm:t>
    </dgm:pt>
    <dgm:pt modelId="{E4D3C5B1-D7F4-43C9-BCFF-2D48656D2168}" type="parTrans" cxnId="{F9328BE0-044C-4401-96E1-7330838D0CE7}">
      <dgm:prSet/>
      <dgm:spPr/>
      <dgm:t>
        <a:bodyPr/>
        <a:lstStyle/>
        <a:p>
          <a:endParaRPr lang="en-US"/>
        </a:p>
      </dgm:t>
    </dgm:pt>
    <dgm:pt modelId="{604BB6ED-E48D-454D-BA6C-26D438063A5A}" type="sibTrans" cxnId="{F9328BE0-044C-4401-96E1-7330838D0CE7}">
      <dgm:prSet/>
      <dgm:spPr/>
      <dgm:t>
        <a:bodyPr/>
        <a:lstStyle/>
        <a:p>
          <a:endParaRPr lang="en-US"/>
        </a:p>
      </dgm:t>
    </dgm:pt>
    <dgm:pt modelId="{1382973D-7B56-4EB2-B4C8-F217679846E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Process</a:t>
          </a:r>
        </a:p>
      </dgm:t>
    </dgm:pt>
    <dgm:pt modelId="{0295F538-72C6-4BCF-9D16-88FF7EB9CBFE}" type="parTrans" cxnId="{EBEB9369-2EE5-4E03-BAC2-480DF31786ED}">
      <dgm:prSet/>
      <dgm:spPr/>
      <dgm:t>
        <a:bodyPr/>
        <a:lstStyle/>
        <a:p>
          <a:endParaRPr lang="en-US"/>
        </a:p>
      </dgm:t>
    </dgm:pt>
    <dgm:pt modelId="{30D4E08B-3B13-42CC-8045-9EBF8BCD54B7}" type="sibTrans" cxnId="{EBEB9369-2EE5-4E03-BAC2-480DF31786ED}">
      <dgm:prSet/>
      <dgm:spPr/>
      <dgm:t>
        <a:bodyPr/>
        <a:lstStyle/>
        <a:p>
          <a:endParaRPr lang="en-US"/>
        </a:p>
      </dgm:t>
    </dgm:pt>
    <dgm:pt modelId="{BAEEB2F3-B609-4953-B112-E9E65A14E1F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80F3E549-8A15-4800-9BFD-8B045D050125}" type="parTrans" cxnId="{4BB03911-A4E3-44D0-A6D6-D57DBDE3C424}">
      <dgm:prSet/>
      <dgm:spPr/>
      <dgm:t>
        <a:bodyPr/>
        <a:lstStyle/>
        <a:p>
          <a:endParaRPr lang="en-US"/>
        </a:p>
      </dgm:t>
    </dgm:pt>
    <dgm:pt modelId="{FBFF6928-A54C-4F18-A9E7-F1EB9A2B3254}" type="sibTrans" cxnId="{4BB03911-A4E3-44D0-A6D6-D57DBDE3C424}">
      <dgm:prSet/>
      <dgm:spPr/>
      <dgm:t>
        <a:bodyPr/>
        <a:lstStyle/>
        <a:p>
          <a:endParaRPr lang="en-US"/>
        </a:p>
      </dgm:t>
    </dgm:pt>
    <dgm:pt modelId="{BBEA6FA9-04BA-46F2-812C-DE33334829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Release</a:t>
          </a:r>
        </a:p>
      </dgm:t>
    </dgm:pt>
    <dgm:pt modelId="{0D956E81-A1B0-4446-B0CE-7EACF3CE3DE5}" type="parTrans" cxnId="{B7273B02-B990-4D05-AFED-0D84F870B3B0}">
      <dgm:prSet/>
      <dgm:spPr/>
      <dgm:t>
        <a:bodyPr/>
        <a:lstStyle/>
        <a:p>
          <a:endParaRPr lang="en-US"/>
        </a:p>
      </dgm:t>
    </dgm:pt>
    <dgm:pt modelId="{E0E6922F-53BD-4F1A-A1AE-AE4681CB8077}" type="sibTrans" cxnId="{B7273B02-B990-4D05-AFED-0D84F870B3B0}">
      <dgm:prSet/>
      <dgm:spPr/>
      <dgm:t>
        <a:bodyPr/>
        <a:lstStyle/>
        <a:p>
          <a:endParaRPr lang="en-US"/>
        </a:p>
      </dgm:t>
    </dgm:pt>
    <dgm:pt modelId="{8160DDD3-5D24-423C-97BF-5D9A3637D12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Reporting &amp; KPIs</a:t>
          </a:r>
        </a:p>
      </dgm:t>
    </dgm:pt>
    <dgm:pt modelId="{0A728648-F18E-41DA-A21B-2EFE9880BA70}" type="parTrans" cxnId="{FF3BCD0D-0E00-46B5-A68C-B26473635E46}">
      <dgm:prSet/>
      <dgm:spPr/>
      <dgm:t>
        <a:bodyPr/>
        <a:lstStyle/>
        <a:p>
          <a:endParaRPr lang="en-US"/>
        </a:p>
      </dgm:t>
    </dgm:pt>
    <dgm:pt modelId="{7693A31E-D88F-4116-8554-803F1FB73B5A}" type="sibTrans" cxnId="{FF3BCD0D-0E00-46B5-A68C-B26473635E46}">
      <dgm:prSet/>
      <dgm:spPr/>
      <dgm:t>
        <a:bodyPr/>
        <a:lstStyle/>
        <a:p>
          <a:endParaRPr lang="en-US"/>
        </a:p>
      </dgm:t>
    </dgm:pt>
    <dgm:pt modelId="{E9C35474-010E-4D29-BD31-EB2BB920CB71}" type="pres">
      <dgm:prSet presAssocID="{B0BA74BC-C9D7-40F8-8556-1F8688F611A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C925DC5-BE83-4B92-ABD1-EFD25311DA24}" type="pres">
      <dgm:prSet presAssocID="{89772FBE-1750-46A6-8F8B-98E8691C155A}" presName="vertOne" presStyleCnt="0"/>
      <dgm:spPr/>
    </dgm:pt>
    <dgm:pt modelId="{672C31BF-913A-42A2-90D1-9CEC8A4FA4E3}" type="pres">
      <dgm:prSet presAssocID="{89772FBE-1750-46A6-8F8B-98E8691C155A}" presName="txOne" presStyleLbl="node0" presStyleIdx="0" presStyleCnt="1">
        <dgm:presLayoutVars>
          <dgm:chPref val="3"/>
        </dgm:presLayoutVars>
      </dgm:prSet>
      <dgm:spPr/>
    </dgm:pt>
    <dgm:pt modelId="{8804B2D8-1C2D-473B-823E-AE855AC6B2B9}" type="pres">
      <dgm:prSet presAssocID="{89772FBE-1750-46A6-8F8B-98E8691C155A}" presName="parTransOne" presStyleCnt="0"/>
      <dgm:spPr/>
    </dgm:pt>
    <dgm:pt modelId="{34BCB3DC-0CE9-4098-8E65-4F968E9B6A53}" type="pres">
      <dgm:prSet presAssocID="{89772FBE-1750-46A6-8F8B-98E8691C155A}" presName="horzOne" presStyleCnt="0"/>
      <dgm:spPr/>
    </dgm:pt>
    <dgm:pt modelId="{47F0E3BB-9F93-437A-BA1C-FDC68C914458}" type="pres">
      <dgm:prSet presAssocID="{51BED11F-2C31-4FE8-862D-BD0C074C7E37}" presName="vertTwo" presStyleCnt="0"/>
      <dgm:spPr/>
    </dgm:pt>
    <dgm:pt modelId="{146B91CA-FC10-4A89-AEAE-8B0A1C2578CA}" type="pres">
      <dgm:prSet presAssocID="{51BED11F-2C31-4FE8-862D-BD0C074C7E37}" presName="txTwo" presStyleLbl="node2" presStyleIdx="0" presStyleCnt="2">
        <dgm:presLayoutVars>
          <dgm:chPref val="3"/>
        </dgm:presLayoutVars>
      </dgm:prSet>
      <dgm:spPr/>
    </dgm:pt>
    <dgm:pt modelId="{25EC298D-00C8-418A-9D61-ABCC1B59E769}" type="pres">
      <dgm:prSet presAssocID="{51BED11F-2C31-4FE8-862D-BD0C074C7E37}" presName="parTransTwo" presStyleCnt="0"/>
      <dgm:spPr/>
    </dgm:pt>
    <dgm:pt modelId="{8DA2BB1A-BC00-417F-9567-7C2B35AA81A3}" type="pres">
      <dgm:prSet presAssocID="{51BED11F-2C31-4FE8-862D-BD0C074C7E37}" presName="horzTwo" presStyleCnt="0"/>
      <dgm:spPr/>
    </dgm:pt>
    <dgm:pt modelId="{87E9415E-1B6E-4416-B10E-9105CD908F00}" type="pres">
      <dgm:prSet presAssocID="{31C132B5-0015-44E3-9105-5F68E0EB7C6D}" presName="vertThree" presStyleCnt="0"/>
      <dgm:spPr/>
    </dgm:pt>
    <dgm:pt modelId="{260AD020-4443-434A-BA50-346437D5360C}" type="pres">
      <dgm:prSet presAssocID="{31C132B5-0015-44E3-9105-5F68E0EB7C6D}" presName="txThree" presStyleLbl="node3" presStyleIdx="0" presStyleCnt="6">
        <dgm:presLayoutVars>
          <dgm:chPref val="3"/>
        </dgm:presLayoutVars>
      </dgm:prSet>
      <dgm:spPr/>
    </dgm:pt>
    <dgm:pt modelId="{42C2F5A7-CF7B-4DCD-A958-B5E731997BB9}" type="pres">
      <dgm:prSet presAssocID="{31C132B5-0015-44E3-9105-5F68E0EB7C6D}" presName="parTransThree" presStyleCnt="0"/>
      <dgm:spPr/>
    </dgm:pt>
    <dgm:pt modelId="{83C99154-29AE-47E4-8AAE-A87D000A5B6D}" type="pres">
      <dgm:prSet presAssocID="{31C132B5-0015-44E3-9105-5F68E0EB7C6D}" presName="horzThree" presStyleCnt="0"/>
      <dgm:spPr/>
    </dgm:pt>
    <dgm:pt modelId="{95A4B9B3-A1E9-4B6D-9677-7E4954F60CCB}" type="pres">
      <dgm:prSet presAssocID="{5BAB13E7-E57B-486A-8F2E-915F0E038F8D}" presName="vertFour" presStyleCnt="0">
        <dgm:presLayoutVars>
          <dgm:chPref val="3"/>
        </dgm:presLayoutVars>
      </dgm:prSet>
      <dgm:spPr/>
    </dgm:pt>
    <dgm:pt modelId="{CD362E05-C704-41FC-9255-192CDFD41BAC}" type="pres">
      <dgm:prSet presAssocID="{5BAB13E7-E57B-486A-8F2E-915F0E038F8D}" presName="txFour" presStyleLbl="node4" presStyleIdx="0" presStyleCnt="4">
        <dgm:presLayoutVars>
          <dgm:chPref val="3"/>
        </dgm:presLayoutVars>
      </dgm:prSet>
      <dgm:spPr/>
    </dgm:pt>
    <dgm:pt modelId="{0A67FD63-4836-4A7F-9ACB-1BD5872468B1}" type="pres">
      <dgm:prSet presAssocID="{5BAB13E7-E57B-486A-8F2E-915F0E038F8D}" presName="horzFour" presStyleCnt="0"/>
      <dgm:spPr/>
    </dgm:pt>
    <dgm:pt modelId="{35995937-110A-4F7C-9737-492273D965EB}" type="pres">
      <dgm:prSet presAssocID="{582B77DB-6B57-4EA6-AF5E-6CE8181FAB73}" presName="sibSpaceFour" presStyleCnt="0"/>
      <dgm:spPr/>
    </dgm:pt>
    <dgm:pt modelId="{161EC454-4C9A-4602-AE03-5470106FD0B8}" type="pres">
      <dgm:prSet presAssocID="{5645BBBE-1A44-49EC-B655-F49F41A83458}" presName="vertFour" presStyleCnt="0">
        <dgm:presLayoutVars>
          <dgm:chPref val="3"/>
        </dgm:presLayoutVars>
      </dgm:prSet>
      <dgm:spPr/>
    </dgm:pt>
    <dgm:pt modelId="{288A4C89-309B-4435-9E8E-B30DEE3F8D58}" type="pres">
      <dgm:prSet presAssocID="{5645BBBE-1A44-49EC-B655-F49F41A83458}" presName="txFour" presStyleLbl="node4" presStyleIdx="1" presStyleCnt="4">
        <dgm:presLayoutVars>
          <dgm:chPref val="3"/>
        </dgm:presLayoutVars>
      </dgm:prSet>
      <dgm:spPr/>
    </dgm:pt>
    <dgm:pt modelId="{2C63CDFD-04BC-4E99-9CC0-19BF87841C0E}" type="pres">
      <dgm:prSet presAssocID="{5645BBBE-1A44-49EC-B655-F49F41A83458}" presName="horzFour" presStyleCnt="0"/>
      <dgm:spPr/>
    </dgm:pt>
    <dgm:pt modelId="{D18532A2-F452-49C2-8708-C0E0AA042866}" type="pres">
      <dgm:prSet presAssocID="{5E8ACC86-1713-4A27-B671-B914D1E5D9FA}" presName="sibSpaceFour" presStyleCnt="0"/>
      <dgm:spPr/>
    </dgm:pt>
    <dgm:pt modelId="{0C2823C0-9CFC-494D-9955-DAA2BDB296D1}" type="pres">
      <dgm:prSet presAssocID="{F38BD278-D6A7-40ED-B083-BB10C4F513EE}" presName="vertFour" presStyleCnt="0">
        <dgm:presLayoutVars>
          <dgm:chPref val="3"/>
        </dgm:presLayoutVars>
      </dgm:prSet>
      <dgm:spPr/>
    </dgm:pt>
    <dgm:pt modelId="{21969899-56F9-4122-93E3-C5DB92D99DB0}" type="pres">
      <dgm:prSet presAssocID="{F38BD278-D6A7-40ED-B083-BB10C4F513EE}" presName="txFour" presStyleLbl="node4" presStyleIdx="2" presStyleCnt="4">
        <dgm:presLayoutVars>
          <dgm:chPref val="3"/>
        </dgm:presLayoutVars>
      </dgm:prSet>
      <dgm:spPr/>
    </dgm:pt>
    <dgm:pt modelId="{FFE40F05-8146-4877-8C26-69C424A46AB8}" type="pres">
      <dgm:prSet presAssocID="{F38BD278-D6A7-40ED-B083-BB10C4F513EE}" presName="horzFour" presStyleCnt="0"/>
      <dgm:spPr/>
    </dgm:pt>
    <dgm:pt modelId="{DA6B9952-D787-4C83-8591-E6D59B4B1B45}" type="pres">
      <dgm:prSet presAssocID="{82B34288-4D6B-4EF9-93AB-D244DED24994}" presName="sibSpaceFour" presStyleCnt="0"/>
      <dgm:spPr/>
    </dgm:pt>
    <dgm:pt modelId="{FEFA3B43-C18B-4A57-A00A-4228C8710210}" type="pres">
      <dgm:prSet presAssocID="{89D6EFBB-3C8C-4FD5-9BDC-7BCB304DA141}" presName="vertFour" presStyleCnt="0">
        <dgm:presLayoutVars>
          <dgm:chPref val="3"/>
        </dgm:presLayoutVars>
      </dgm:prSet>
      <dgm:spPr/>
    </dgm:pt>
    <dgm:pt modelId="{DF51B83F-BEED-4B98-900E-88861EE9CAF6}" type="pres">
      <dgm:prSet presAssocID="{89D6EFBB-3C8C-4FD5-9BDC-7BCB304DA141}" presName="txFour" presStyleLbl="node4" presStyleIdx="3" presStyleCnt="4">
        <dgm:presLayoutVars>
          <dgm:chPref val="3"/>
        </dgm:presLayoutVars>
      </dgm:prSet>
      <dgm:spPr/>
    </dgm:pt>
    <dgm:pt modelId="{89927D26-26EA-4B72-9D95-C127A21D0BC1}" type="pres">
      <dgm:prSet presAssocID="{89D6EFBB-3C8C-4FD5-9BDC-7BCB304DA141}" presName="horzFour" presStyleCnt="0"/>
      <dgm:spPr/>
    </dgm:pt>
    <dgm:pt modelId="{1D47E7DC-6128-44E6-A311-6A7EC2FBEF4B}" type="pres">
      <dgm:prSet presAssocID="{A48B02A5-9DD3-490D-A258-1DF041AB9E6C}" presName="sibSpaceThree" presStyleCnt="0"/>
      <dgm:spPr/>
    </dgm:pt>
    <dgm:pt modelId="{976FC28B-6191-486B-BD2B-398CDCD0EC0B}" type="pres">
      <dgm:prSet presAssocID="{56BF09BB-5E02-4003-BC93-085B467B8FE7}" presName="vertThree" presStyleCnt="0"/>
      <dgm:spPr/>
    </dgm:pt>
    <dgm:pt modelId="{8243AC7A-EA26-4957-9E49-A04729F0B36A}" type="pres">
      <dgm:prSet presAssocID="{56BF09BB-5E02-4003-BC93-085B467B8FE7}" presName="txThree" presStyleLbl="node3" presStyleIdx="1" presStyleCnt="6">
        <dgm:presLayoutVars>
          <dgm:chPref val="3"/>
        </dgm:presLayoutVars>
      </dgm:prSet>
      <dgm:spPr/>
    </dgm:pt>
    <dgm:pt modelId="{DCDAB711-4B11-423B-A580-3A5E3D560229}" type="pres">
      <dgm:prSet presAssocID="{56BF09BB-5E02-4003-BC93-085B467B8FE7}" presName="horzThree" presStyleCnt="0"/>
      <dgm:spPr/>
    </dgm:pt>
    <dgm:pt modelId="{A8D7F23C-F068-425D-8982-9297B059BD57}" type="pres">
      <dgm:prSet presAssocID="{604BB6ED-E48D-454D-BA6C-26D438063A5A}" presName="sibSpaceThree" presStyleCnt="0"/>
      <dgm:spPr/>
    </dgm:pt>
    <dgm:pt modelId="{B15589BA-AEF1-458E-B71A-7DD163081806}" type="pres">
      <dgm:prSet presAssocID="{BBEA6FA9-04BA-46F2-812C-DE3333482961}" presName="vertThree" presStyleCnt="0"/>
      <dgm:spPr/>
    </dgm:pt>
    <dgm:pt modelId="{2D06A8C9-D717-4A03-8A57-6AC5A19B1430}" type="pres">
      <dgm:prSet presAssocID="{BBEA6FA9-04BA-46F2-812C-DE3333482961}" presName="txThree" presStyleLbl="node3" presStyleIdx="2" presStyleCnt="6">
        <dgm:presLayoutVars>
          <dgm:chPref val="3"/>
        </dgm:presLayoutVars>
      </dgm:prSet>
      <dgm:spPr/>
    </dgm:pt>
    <dgm:pt modelId="{FE0C4A94-3E64-4969-A535-01D7F0572AC4}" type="pres">
      <dgm:prSet presAssocID="{BBEA6FA9-04BA-46F2-812C-DE3333482961}" presName="horzThree" presStyleCnt="0"/>
      <dgm:spPr/>
    </dgm:pt>
    <dgm:pt modelId="{89C98626-2575-4BAD-8D49-956AB56638A7}" type="pres">
      <dgm:prSet presAssocID="{B92556E3-393C-41AB-ACA8-579E8D3322CB}" presName="sibSpaceTwo" presStyleCnt="0"/>
      <dgm:spPr/>
    </dgm:pt>
    <dgm:pt modelId="{5674C994-70C7-48EC-B7D9-1C972D48861F}" type="pres">
      <dgm:prSet presAssocID="{9A5155E5-0AD6-4585-92AD-8E8EF81383D9}" presName="vertTwo" presStyleCnt="0"/>
      <dgm:spPr/>
    </dgm:pt>
    <dgm:pt modelId="{B63D7446-135D-4A25-9D3F-9C9DA2EA43FE}" type="pres">
      <dgm:prSet presAssocID="{9A5155E5-0AD6-4585-92AD-8E8EF81383D9}" presName="txTwo" presStyleLbl="node2" presStyleIdx="1" presStyleCnt="2">
        <dgm:presLayoutVars>
          <dgm:chPref val="3"/>
        </dgm:presLayoutVars>
      </dgm:prSet>
      <dgm:spPr/>
    </dgm:pt>
    <dgm:pt modelId="{EC2D30D3-6220-4140-864D-6641BA19322E}" type="pres">
      <dgm:prSet presAssocID="{9A5155E5-0AD6-4585-92AD-8E8EF81383D9}" presName="parTransTwo" presStyleCnt="0"/>
      <dgm:spPr/>
    </dgm:pt>
    <dgm:pt modelId="{5457D2D5-709E-48B5-A42A-EC37C69C670A}" type="pres">
      <dgm:prSet presAssocID="{9A5155E5-0AD6-4585-92AD-8E8EF81383D9}" presName="horzTwo" presStyleCnt="0"/>
      <dgm:spPr/>
    </dgm:pt>
    <dgm:pt modelId="{A19215BC-42F8-4E1F-94CC-CCC66218016C}" type="pres">
      <dgm:prSet presAssocID="{BAEEB2F3-B609-4953-B112-E9E65A14E1F8}" presName="vertThree" presStyleCnt="0"/>
      <dgm:spPr/>
    </dgm:pt>
    <dgm:pt modelId="{AF7EE1D8-5CB0-495F-A238-32197901B50E}" type="pres">
      <dgm:prSet presAssocID="{BAEEB2F3-B609-4953-B112-E9E65A14E1F8}" presName="txThree" presStyleLbl="node3" presStyleIdx="3" presStyleCnt="6">
        <dgm:presLayoutVars>
          <dgm:chPref val="3"/>
        </dgm:presLayoutVars>
      </dgm:prSet>
      <dgm:spPr/>
    </dgm:pt>
    <dgm:pt modelId="{77460106-503D-4CA2-8EAD-E96CE8BCAAE2}" type="pres">
      <dgm:prSet presAssocID="{BAEEB2F3-B609-4953-B112-E9E65A14E1F8}" presName="horzThree" presStyleCnt="0"/>
      <dgm:spPr/>
    </dgm:pt>
    <dgm:pt modelId="{2EDC101F-319E-413A-B4D3-F720CCCAF3E3}" type="pres">
      <dgm:prSet presAssocID="{FBFF6928-A54C-4F18-A9E7-F1EB9A2B3254}" presName="sibSpaceThree" presStyleCnt="0"/>
      <dgm:spPr/>
    </dgm:pt>
    <dgm:pt modelId="{60B654AE-38EB-4011-8713-CB929AB219D1}" type="pres">
      <dgm:prSet presAssocID="{8160DDD3-5D24-423C-97BF-5D9A3637D129}" presName="vertThree" presStyleCnt="0"/>
      <dgm:spPr/>
    </dgm:pt>
    <dgm:pt modelId="{58729E9C-3CED-48D1-85A6-656837073C99}" type="pres">
      <dgm:prSet presAssocID="{8160DDD3-5D24-423C-97BF-5D9A3637D129}" presName="txThree" presStyleLbl="node3" presStyleIdx="4" presStyleCnt="6">
        <dgm:presLayoutVars>
          <dgm:chPref val="3"/>
        </dgm:presLayoutVars>
      </dgm:prSet>
      <dgm:spPr/>
    </dgm:pt>
    <dgm:pt modelId="{9D50505B-E621-4D34-9C89-8FA110EFD730}" type="pres">
      <dgm:prSet presAssocID="{8160DDD3-5D24-423C-97BF-5D9A3637D129}" presName="horzThree" presStyleCnt="0"/>
      <dgm:spPr/>
    </dgm:pt>
    <dgm:pt modelId="{A84CE8B1-9710-4454-B439-616722DCDE7E}" type="pres">
      <dgm:prSet presAssocID="{7693A31E-D88F-4116-8554-803F1FB73B5A}" presName="sibSpaceThree" presStyleCnt="0"/>
      <dgm:spPr/>
    </dgm:pt>
    <dgm:pt modelId="{356606D3-5BBC-4368-B15A-5F40AD33ECC5}" type="pres">
      <dgm:prSet presAssocID="{1382973D-7B56-4EB2-B4C8-F217679846E3}" presName="vertThree" presStyleCnt="0"/>
      <dgm:spPr/>
    </dgm:pt>
    <dgm:pt modelId="{E0DF787A-F5B8-4EDE-9B84-F8B27EA5016F}" type="pres">
      <dgm:prSet presAssocID="{1382973D-7B56-4EB2-B4C8-F217679846E3}" presName="txThree" presStyleLbl="node3" presStyleIdx="5" presStyleCnt="6">
        <dgm:presLayoutVars>
          <dgm:chPref val="3"/>
        </dgm:presLayoutVars>
      </dgm:prSet>
      <dgm:spPr/>
    </dgm:pt>
    <dgm:pt modelId="{47E11C5D-307D-45FB-AA23-0F5B5178339F}" type="pres">
      <dgm:prSet presAssocID="{1382973D-7B56-4EB2-B4C8-F217679846E3}" presName="horzThree" presStyleCnt="0"/>
      <dgm:spPr/>
    </dgm:pt>
  </dgm:ptLst>
  <dgm:cxnLst>
    <dgm:cxn modelId="{B7273B02-B990-4D05-AFED-0D84F870B3B0}" srcId="{51BED11F-2C31-4FE8-862D-BD0C074C7E37}" destId="{BBEA6FA9-04BA-46F2-812C-DE3333482961}" srcOrd="2" destOrd="0" parTransId="{0D956E81-A1B0-4446-B0CE-7EACF3CE3DE5}" sibTransId="{E0E6922F-53BD-4F1A-A1AE-AE4681CB8077}"/>
    <dgm:cxn modelId="{FF3BCD0D-0E00-46B5-A68C-B26473635E46}" srcId="{9A5155E5-0AD6-4585-92AD-8E8EF81383D9}" destId="{8160DDD3-5D24-423C-97BF-5D9A3637D129}" srcOrd="1" destOrd="0" parTransId="{0A728648-F18E-41DA-A21B-2EFE9880BA70}" sibTransId="{7693A31E-D88F-4116-8554-803F1FB73B5A}"/>
    <dgm:cxn modelId="{4BB03911-A4E3-44D0-A6D6-D57DBDE3C424}" srcId="{9A5155E5-0AD6-4585-92AD-8E8EF81383D9}" destId="{BAEEB2F3-B609-4953-B112-E9E65A14E1F8}" srcOrd="0" destOrd="0" parTransId="{80F3E549-8A15-4800-9BFD-8B045D050125}" sibTransId="{FBFF6928-A54C-4F18-A9E7-F1EB9A2B3254}"/>
    <dgm:cxn modelId="{D6A9B624-5CEB-4C61-B776-E368EE4B3B7D}" srcId="{31C132B5-0015-44E3-9105-5F68E0EB7C6D}" destId="{5BAB13E7-E57B-486A-8F2E-915F0E038F8D}" srcOrd="0" destOrd="0" parTransId="{743CF5C3-F964-4DEF-B296-13621379037B}" sibTransId="{582B77DB-6B57-4EA6-AF5E-6CE8181FAB73}"/>
    <dgm:cxn modelId="{A22CAB28-F8F7-4509-8E9E-CE8ED9350131}" type="presOf" srcId="{89D6EFBB-3C8C-4FD5-9BDC-7BCB304DA141}" destId="{DF51B83F-BEED-4B98-900E-88861EE9CAF6}" srcOrd="0" destOrd="0" presId="urn:microsoft.com/office/officeart/2005/8/layout/hierarchy4"/>
    <dgm:cxn modelId="{F159FF2E-948E-4FD3-9278-AAEA64085045}" srcId="{31C132B5-0015-44E3-9105-5F68E0EB7C6D}" destId="{89D6EFBB-3C8C-4FD5-9BDC-7BCB304DA141}" srcOrd="3" destOrd="0" parTransId="{800B062C-EF98-475F-8E45-4ACCDD06ACBD}" sibTransId="{6AC989B9-AB3C-4EC4-B3FE-68FE56D6DCF3}"/>
    <dgm:cxn modelId="{1BE76632-30EB-49DE-9DCE-7B0A92AFD3C4}" type="presOf" srcId="{BBEA6FA9-04BA-46F2-812C-DE3333482961}" destId="{2D06A8C9-D717-4A03-8A57-6AC5A19B1430}" srcOrd="0" destOrd="0" presId="urn:microsoft.com/office/officeart/2005/8/layout/hierarchy4"/>
    <dgm:cxn modelId="{81BBC836-6038-40CF-87B4-518E7D3938D4}" srcId="{89772FBE-1750-46A6-8F8B-98E8691C155A}" destId="{9A5155E5-0AD6-4585-92AD-8E8EF81383D9}" srcOrd="1" destOrd="0" parTransId="{69376373-FB35-4EEB-810B-DA884A05AB7E}" sibTransId="{CB748D79-9A7D-4F5D-8CAE-2927B0637EB1}"/>
    <dgm:cxn modelId="{76EAE04F-A798-4FE1-8621-8B862C718748}" type="presOf" srcId="{5BAB13E7-E57B-486A-8F2E-915F0E038F8D}" destId="{CD362E05-C704-41FC-9255-192CDFD41BAC}" srcOrd="0" destOrd="0" presId="urn:microsoft.com/office/officeart/2005/8/layout/hierarchy4"/>
    <dgm:cxn modelId="{DBD32551-8DAE-4C4F-9864-67CAFD3CF571}" type="presOf" srcId="{BAEEB2F3-B609-4953-B112-E9E65A14E1F8}" destId="{AF7EE1D8-5CB0-495F-A238-32197901B50E}" srcOrd="0" destOrd="0" presId="urn:microsoft.com/office/officeart/2005/8/layout/hierarchy4"/>
    <dgm:cxn modelId="{E041935B-A3DE-41DC-88DA-B3AC16EA5359}" srcId="{31C132B5-0015-44E3-9105-5F68E0EB7C6D}" destId="{F38BD278-D6A7-40ED-B083-BB10C4F513EE}" srcOrd="2" destOrd="0" parTransId="{C2160CCB-490D-40F4-92C3-01A3A8D1B763}" sibTransId="{82B34288-4D6B-4EF9-93AB-D244DED24994}"/>
    <dgm:cxn modelId="{C5498F63-27DA-4123-B737-CC499C8B745F}" type="presOf" srcId="{B0BA74BC-C9D7-40F8-8556-1F8688F611A0}" destId="{E9C35474-010E-4D29-BD31-EB2BB920CB71}" srcOrd="0" destOrd="0" presId="urn:microsoft.com/office/officeart/2005/8/layout/hierarchy4"/>
    <dgm:cxn modelId="{EBEB9369-2EE5-4E03-BAC2-480DF31786ED}" srcId="{9A5155E5-0AD6-4585-92AD-8E8EF81383D9}" destId="{1382973D-7B56-4EB2-B4C8-F217679846E3}" srcOrd="2" destOrd="0" parTransId="{0295F538-72C6-4BCF-9D16-88FF7EB9CBFE}" sibTransId="{30D4E08B-3B13-42CC-8045-9EBF8BCD54B7}"/>
    <dgm:cxn modelId="{D5815573-7BD9-4124-A225-E26AB015DEF0}" type="presOf" srcId="{1382973D-7B56-4EB2-B4C8-F217679846E3}" destId="{E0DF787A-F5B8-4EDE-9B84-F8B27EA5016F}" srcOrd="0" destOrd="0" presId="urn:microsoft.com/office/officeart/2005/8/layout/hierarchy4"/>
    <dgm:cxn modelId="{FB3CB97D-FD3B-4C2F-AE05-C341F99D6039}" type="presOf" srcId="{8160DDD3-5D24-423C-97BF-5D9A3637D129}" destId="{58729E9C-3CED-48D1-85A6-656837073C99}" srcOrd="0" destOrd="0" presId="urn:microsoft.com/office/officeart/2005/8/layout/hierarchy4"/>
    <dgm:cxn modelId="{6E4DA283-F75D-4B3E-B347-E712B3B63F1F}" type="presOf" srcId="{89772FBE-1750-46A6-8F8B-98E8691C155A}" destId="{672C31BF-913A-42A2-90D1-9CEC8A4FA4E3}" srcOrd="0" destOrd="0" presId="urn:microsoft.com/office/officeart/2005/8/layout/hierarchy4"/>
    <dgm:cxn modelId="{54E92285-043F-4EBF-927C-C0B6528CBECD}" srcId="{51BED11F-2C31-4FE8-862D-BD0C074C7E37}" destId="{31C132B5-0015-44E3-9105-5F68E0EB7C6D}" srcOrd="0" destOrd="0" parTransId="{C7392252-0E77-4259-9A60-83DFAB3F438E}" sibTransId="{A48B02A5-9DD3-490D-A258-1DF041AB9E6C}"/>
    <dgm:cxn modelId="{461A7397-C145-4C4A-BF4E-B9D023E17449}" type="presOf" srcId="{56BF09BB-5E02-4003-BC93-085B467B8FE7}" destId="{8243AC7A-EA26-4957-9E49-A04729F0B36A}" srcOrd="0" destOrd="0" presId="urn:microsoft.com/office/officeart/2005/8/layout/hierarchy4"/>
    <dgm:cxn modelId="{8353BB9D-CBC2-4A79-B247-F221181A4130}" type="presOf" srcId="{5645BBBE-1A44-49EC-B655-F49F41A83458}" destId="{288A4C89-309B-4435-9E8E-B30DEE3F8D58}" srcOrd="0" destOrd="0" presId="urn:microsoft.com/office/officeart/2005/8/layout/hierarchy4"/>
    <dgm:cxn modelId="{DAB61EA5-95C9-431F-AAE0-A00C4DDAEC36}" type="presOf" srcId="{51BED11F-2C31-4FE8-862D-BD0C074C7E37}" destId="{146B91CA-FC10-4A89-AEAE-8B0A1C2578CA}" srcOrd="0" destOrd="0" presId="urn:microsoft.com/office/officeart/2005/8/layout/hierarchy4"/>
    <dgm:cxn modelId="{08878EB0-BF3A-423F-86BB-B8560452BC5F}" type="presOf" srcId="{31C132B5-0015-44E3-9105-5F68E0EB7C6D}" destId="{260AD020-4443-434A-BA50-346437D5360C}" srcOrd="0" destOrd="0" presId="urn:microsoft.com/office/officeart/2005/8/layout/hierarchy4"/>
    <dgm:cxn modelId="{2DAC8CB2-B868-428C-866D-0EEBBE19941D}" srcId="{89772FBE-1750-46A6-8F8B-98E8691C155A}" destId="{51BED11F-2C31-4FE8-862D-BD0C074C7E37}" srcOrd="0" destOrd="0" parTransId="{16C32E51-B0BE-4092-9960-CEBA9D35A848}" sibTransId="{B92556E3-393C-41AB-ACA8-579E8D3322CB}"/>
    <dgm:cxn modelId="{A10B49B3-E432-41DF-9423-93E3B63FD339}" srcId="{B0BA74BC-C9D7-40F8-8556-1F8688F611A0}" destId="{89772FBE-1750-46A6-8F8B-98E8691C155A}" srcOrd="0" destOrd="0" parTransId="{F2ECC27E-F84A-435B-9FB1-ABC515DAD05F}" sibTransId="{5677CCCF-F490-438D-88FE-2606D0933E0E}"/>
    <dgm:cxn modelId="{A06542CB-FA7A-4273-B3ED-6CFB3FCC21D6}" type="presOf" srcId="{9A5155E5-0AD6-4585-92AD-8E8EF81383D9}" destId="{B63D7446-135D-4A25-9D3F-9C9DA2EA43FE}" srcOrd="0" destOrd="0" presId="urn:microsoft.com/office/officeart/2005/8/layout/hierarchy4"/>
    <dgm:cxn modelId="{E62AD8D2-B9FD-444D-8B89-097873A13174}" type="presOf" srcId="{F38BD278-D6A7-40ED-B083-BB10C4F513EE}" destId="{21969899-56F9-4122-93E3-C5DB92D99DB0}" srcOrd="0" destOrd="0" presId="urn:microsoft.com/office/officeart/2005/8/layout/hierarchy4"/>
    <dgm:cxn modelId="{F9328BE0-044C-4401-96E1-7330838D0CE7}" srcId="{51BED11F-2C31-4FE8-862D-BD0C074C7E37}" destId="{56BF09BB-5E02-4003-BC93-085B467B8FE7}" srcOrd="1" destOrd="0" parTransId="{E4D3C5B1-D7F4-43C9-BCFF-2D48656D2168}" sibTransId="{604BB6ED-E48D-454D-BA6C-26D438063A5A}"/>
    <dgm:cxn modelId="{885E48FB-4F6C-4AD4-A13D-1C3B8FCAAE61}" srcId="{31C132B5-0015-44E3-9105-5F68E0EB7C6D}" destId="{5645BBBE-1A44-49EC-B655-F49F41A83458}" srcOrd="1" destOrd="0" parTransId="{3C6311D7-5210-47D4-A8E4-37D4A3A25B31}" sibTransId="{5E8ACC86-1713-4A27-B671-B914D1E5D9FA}"/>
    <dgm:cxn modelId="{639DE610-1C47-40EC-A6A6-F252F35732F8}" type="presParOf" srcId="{E9C35474-010E-4D29-BD31-EB2BB920CB71}" destId="{8C925DC5-BE83-4B92-ABD1-EFD25311DA24}" srcOrd="0" destOrd="0" presId="urn:microsoft.com/office/officeart/2005/8/layout/hierarchy4"/>
    <dgm:cxn modelId="{D1138ECD-3332-4B9C-B792-101E572A1B58}" type="presParOf" srcId="{8C925DC5-BE83-4B92-ABD1-EFD25311DA24}" destId="{672C31BF-913A-42A2-90D1-9CEC8A4FA4E3}" srcOrd="0" destOrd="0" presId="urn:microsoft.com/office/officeart/2005/8/layout/hierarchy4"/>
    <dgm:cxn modelId="{C03D08F8-9503-40F0-8587-329167D0B7A7}" type="presParOf" srcId="{8C925DC5-BE83-4B92-ABD1-EFD25311DA24}" destId="{8804B2D8-1C2D-473B-823E-AE855AC6B2B9}" srcOrd="1" destOrd="0" presId="urn:microsoft.com/office/officeart/2005/8/layout/hierarchy4"/>
    <dgm:cxn modelId="{131511D3-90AE-461D-8FE6-BE3A5248EB16}" type="presParOf" srcId="{8C925DC5-BE83-4B92-ABD1-EFD25311DA24}" destId="{34BCB3DC-0CE9-4098-8E65-4F968E9B6A53}" srcOrd="2" destOrd="0" presId="urn:microsoft.com/office/officeart/2005/8/layout/hierarchy4"/>
    <dgm:cxn modelId="{67A8F163-609D-47F3-B21C-E64AE05BF950}" type="presParOf" srcId="{34BCB3DC-0CE9-4098-8E65-4F968E9B6A53}" destId="{47F0E3BB-9F93-437A-BA1C-FDC68C914458}" srcOrd="0" destOrd="0" presId="urn:microsoft.com/office/officeart/2005/8/layout/hierarchy4"/>
    <dgm:cxn modelId="{76FDFD14-9B43-49D1-A278-B6E4BA791CA1}" type="presParOf" srcId="{47F0E3BB-9F93-437A-BA1C-FDC68C914458}" destId="{146B91CA-FC10-4A89-AEAE-8B0A1C2578CA}" srcOrd="0" destOrd="0" presId="urn:microsoft.com/office/officeart/2005/8/layout/hierarchy4"/>
    <dgm:cxn modelId="{87B0A4FF-279F-4308-810E-4483CF9B4948}" type="presParOf" srcId="{47F0E3BB-9F93-437A-BA1C-FDC68C914458}" destId="{25EC298D-00C8-418A-9D61-ABCC1B59E769}" srcOrd="1" destOrd="0" presId="urn:microsoft.com/office/officeart/2005/8/layout/hierarchy4"/>
    <dgm:cxn modelId="{45C5A931-9428-4AFB-923B-E6084C3FB446}" type="presParOf" srcId="{47F0E3BB-9F93-437A-BA1C-FDC68C914458}" destId="{8DA2BB1A-BC00-417F-9567-7C2B35AA81A3}" srcOrd="2" destOrd="0" presId="urn:microsoft.com/office/officeart/2005/8/layout/hierarchy4"/>
    <dgm:cxn modelId="{34F217F5-C56D-449B-AD36-907D7B7EF020}" type="presParOf" srcId="{8DA2BB1A-BC00-417F-9567-7C2B35AA81A3}" destId="{87E9415E-1B6E-4416-B10E-9105CD908F00}" srcOrd="0" destOrd="0" presId="urn:microsoft.com/office/officeart/2005/8/layout/hierarchy4"/>
    <dgm:cxn modelId="{C1344034-6A6D-4071-BD56-C154B6F1BE10}" type="presParOf" srcId="{87E9415E-1B6E-4416-B10E-9105CD908F00}" destId="{260AD020-4443-434A-BA50-346437D5360C}" srcOrd="0" destOrd="0" presId="urn:microsoft.com/office/officeart/2005/8/layout/hierarchy4"/>
    <dgm:cxn modelId="{58A6A387-E809-45D1-862C-FFF909CDBD55}" type="presParOf" srcId="{87E9415E-1B6E-4416-B10E-9105CD908F00}" destId="{42C2F5A7-CF7B-4DCD-A958-B5E731997BB9}" srcOrd="1" destOrd="0" presId="urn:microsoft.com/office/officeart/2005/8/layout/hierarchy4"/>
    <dgm:cxn modelId="{463F74FA-BBBD-4801-9149-E0C93E38171E}" type="presParOf" srcId="{87E9415E-1B6E-4416-B10E-9105CD908F00}" destId="{83C99154-29AE-47E4-8AAE-A87D000A5B6D}" srcOrd="2" destOrd="0" presId="urn:microsoft.com/office/officeart/2005/8/layout/hierarchy4"/>
    <dgm:cxn modelId="{1B09D006-7C77-413E-9447-8B9F9FB52499}" type="presParOf" srcId="{83C99154-29AE-47E4-8AAE-A87D000A5B6D}" destId="{95A4B9B3-A1E9-4B6D-9677-7E4954F60CCB}" srcOrd="0" destOrd="0" presId="urn:microsoft.com/office/officeart/2005/8/layout/hierarchy4"/>
    <dgm:cxn modelId="{508F0FB5-8364-4F74-B6FD-72E726F40E6E}" type="presParOf" srcId="{95A4B9B3-A1E9-4B6D-9677-7E4954F60CCB}" destId="{CD362E05-C704-41FC-9255-192CDFD41BAC}" srcOrd="0" destOrd="0" presId="urn:microsoft.com/office/officeart/2005/8/layout/hierarchy4"/>
    <dgm:cxn modelId="{B5E865E2-0809-4313-B9F0-C6D1B5631088}" type="presParOf" srcId="{95A4B9B3-A1E9-4B6D-9677-7E4954F60CCB}" destId="{0A67FD63-4836-4A7F-9ACB-1BD5872468B1}" srcOrd="1" destOrd="0" presId="urn:microsoft.com/office/officeart/2005/8/layout/hierarchy4"/>
    <dgm:cxn modelId="{F6465596-380E-4927-8D06-C6A26A21A9D1}" type="presParOf" srcId="{83C99154-29AE-47E4-8AAE-A87D000A5B6D}" destId="{35995937-110A-4F7C-9737-492273D965EB}" srcOrd="1" destOrd="0" presId="urn:microsoft.com/office/officeart/2005/8/layout/hierarchy4"/>
    <dgm:cxn modelId="{78A7009B-3A07-4DDC-9C44-0E523C181C03}" type="presParOf" srcId="{83C99154-29AE-47E4-8AAE-A87D000A5B6D}" destId="{161EC454-4C9A-4602-AE03-5470106FD0B8}" srcOrd="2" destOrd="0" presId="urn:microsoft.com/office/officeart/2005/8/layout/hierarchy4"/>
    <dgm:cxn modelId="{46E161F4-9616-44AB-9758-65D62B50FD4A}" type="presParOf" srcId="{161EC454-4C9A-4602-AE03-5470106FD0B8}" destId="{288A4C89-309B-4435-9E8E-B30DEE3F8D58}" srcOrd="0" destOrd="0" presId="urn:microsoft.com/office/officeart/2005/8/layout/hierarchy4"/>
    <dgm:cxn modelId="{844B8B52-4B7D-4FB6-B9F7-36EE2A6EBABB}" type="presParOf" srcId="{161EC454-4C9A-4602-AE03-5470106FD0B8}" destId="{2C63CDFD-04BC-4E99-9CC0-19BF87841C0E}" srcOrd="1" destOrd="0" presId="urn:microsoft.com/office/officeart/2005/8/layout/hierarchy4"/>
    <dgm:cxn modelId="{065C603A-B9DA-460C-84C2-B41C48C6B9BE}" type="presParOf" srcId="{83C99154-29AE-47E4-8AAE-A87D000A5B6D}" destId="{D18532A2-F452-49C2-8708-C0E0AA042866}" srcOrd="3" destOrd="0" presId="urn:microsoft.com/office/officeart/2005/8/layout/hierarchy4"/>
    <dgm:cxn modelId="{8F9C2057-2251-4593-A7D2-11FD01FBED4D}" type="presParOf" srcId="{83C99154-29AE-47E4-8AAE-A87D000A5B6D}" destId="{0C2823C0-9CFC-494D-9955-DAA2BDB296D1}" srcOrd="4" destOrd="0" presId="urn:microsoft.com/office/officeart/2005/8/layout/hierarchy4"/>
    <dgm:cxn modelId="{93610567-4FD9-46B1-B4DA-2CB13CC48033}" type="presParOf" srcId="{0C2823C0-9CFC-494D-9955-DAA2BDB296D1}" destId="{21969899-56F9-4122-93E3-C5DB92D99DB0}" srcOrd="0" destOrd="0" presId="urn:microsoft.com/office/officeart/2005/8/layout/hierarchy4"/>
    <dgm:cxn modelId="{F91A76D1-0C8B-4604-9802-9393B459C69B}" type="presParOf" srcId="{0C2823C0-9CFC-494D-9955-DAA2BDB296D1}" destId="{FFE40F05-8146-4877-8C26-69C424A46AB8}" srcOrd="1" destOrd="0" presId="urn:microsoft.com/office/officeart/2005/8/layout/hierarchy4"/>
    <dgm:cxn modelId="{D9715D8B-7478-491B-A8B3-99870299EEFD}" type="presParOf" srcId="{83C99154-29AE-47E4-8AAE-A87D000A5B6D}" destId="{DA6B9952-D787-4C83-8591-E6D59B4B1B45}" srcOrd="5" destOrd="0" presId="urn:microsoft.com/office/officeart/2005/8/layout/hierarchy4"/>
    <dgm:cxn modelId="{47CFE7F8-37AC-4F46-BAF0-5197BFD3BACF}" type="presParOf" srcId="{83C99154-29AE-47E4-8AAE-A87D000A5B6D}" destId="{FEFA3B43-C18B-4A57-A00A-4228C8710210}" srcOrd="6" destOrd="0" presId="urn:microsoft.com/office/officeart/2005/8/layout/hierarchy4"/>
    <dgm:cxn modelId="{9DCDE6B9-237F-498A-8F96-BACFED130601}" type="presParOf" srcId="{FEFA3B43-C18B-4A57-A00A-4228C8710210}" destId="{DF51B83F-BEED-4B98-900E-88861EE9CAF6}" srcOrd="0" destOrd="0" presId="urn:microsoft.com/office/officeart/2005/8/layout/hierarchy4"/>
    <dgm:cxn modelId="{9935A8DC-F2C8-4B65-8C41-8E52A35DEB7A}" type="presParOf" srcId="{FEFA3B43-C18B-4A57-A00A-4228C8710210}" destId="{89927D26-26EA-4B72-9D95-C127A21D0BC1}" srcOrd="1" destOrd="0" presId="urn:microsoft.com/office/officeart/2005/8/layout/hierarchy4"/>
    <dgm:cxn modelId="{C1AEE4F5-8C79-49AC-B0B6-FD0C21A9DF1E}" type="presParOf" srcId="{8DA2BB1A-BC00-417F-9567-7C2B35AA81A3}" destId="{1D47E7DC-6128-44E6-A311-6A7EC2FBEF4B}" srcOrd="1" destOrd="0" presId="urn:microsoft.com/office/officeart/2005/8/layout/hierarchy4"/>
    <dgm:cxn modelId="{FBF38B0E-D58C-4603-BB68-D374FD7D68C4}" type="presParOf" srcId="{8DA2BB1A-BC00-417F-9567-7C2B35AA81A3}" destId="{976FC28B-6191-486B-BD2B-398CDCD0EC0B}" srcOrd="2" destOrd="0" presId="urn:microsoft.com/office/officeart/2005/8/layout/hierarchy4"/>
    <dgm:cxn modelId="{8D3FE7A4-8521-4277-BF20-120BCEC26B26}" type="presParOf" srcId="{976FC28B-6191-486B-BD2B-398CDCD0EC0B}" destId="{8243AC7A-EA26-4957-9E49-A04729F0B36A}" srcOrd="0" destOrd="0" presId="urn:microsoft.com/office/officeart/2005/8/layout/hierarchy4"/>
    <dgm:cxn modelId="{DB931675-FC58-4028-826E-EBDB026A436B}" type="presParOf" srcId="{976FC28B-6191-486B-BD2B-398CDCD0EC0B}" destId="{DCDAB711-4B11-423B-A580-3A5E3D560229}" srcOrd="1" destOrd="0" presId="urn:microsoft.com/office/officeart/2005/8/layout/hierarchy4"/>
    <dgm:cxn modelId="{D8800B87-A3AD-4062-8F25-24C96E6E9AF6}" type="presParOf" srcId="{8DA2BB1A-BC00-417F-9567-7C2B35AA81A3}" destId="{A8D7F23C-F068-425D-8982-9297B059BD57}" srcOrd="3" destOrd="0" presId="urn:microsoft.com/office/officeart/2005/8/layout/hierarchy4"/>
    <dgm:cxn modelId="{665AAE08-7760-499F-8660-CA84B3AF68B1}" type="presParOf" srcId="{8DA2BB1A-BC00-417F-9567-7C2B35AA81A3}" destId="{B15589BA-AEF1-458E-B71A-7DD163081806}" srcOrd="4" destOrd="0" presId="urn:microsoft.com/office/officeart/2005/8/layout/hierarchy4"/>
    <dgm:cxn modelId="{0458C831-538A-4C12-8892-C952ADC6B2C7}" type="presParOf" srcId="{B15589BA-AEF1-458E-B71A-7DD163081806}" destId="{2D06A8C9-D717-4A03-8A57-6AC5A19B1430}" srcOrd="0" destOrd="0" presId="urn:microsoft.com/office/officeart/2005/8/layout/hierarchy4"/>
    <dgm:cxn modelId="{FE79B872-93FD-42CF-9D01-ED1F6E73EFBF}" type="presParOf" srcId="{B15589BA-AEF1-458E-B71A-7DD163081806}" destId="{FE0C4A94-3E64-4969-A535-01D7F0572AC4}" srcOrd="1" destOrd="0" presId="urn:microsoft.com/office/officeart/2005/8/layout/hierarchy4"/>
    <dgm:cxn modelId="{E2640175-0A97-483B-952A-50682C5C701E}" type="presParOf" srcId="{34BCB3DC-0CE9-4098-8E65-4F968E9B6A53}" destId="{89C98626-2575-4BAD-8D49-956AB56638A7}" srcOrd="1" destOrd="0" presId="urn:microsoft.com/office/officeart/2005/8/layout/hierarchy4"/>
    <dgm:cxn modelId="{D67259C8-1C15-4D45-A5BA-EDE454877763}" type="presParOf" srcId="{34BCB3DC-0CE9-4098-8E65-4F968E9B6A53}" destId="{5674C994-70C7-48EC-B7D9-1C972D48861F}" srcOrd="2" destOrd="0" presId="urn:microsoft.com/office/officeart/2005/8/layout/hierarchy4"/>
    <dgm:cxn modelId="{070592A0-879B-4EFC-B457-E6E0E59A5351}" type="presParOf" srcId="{5674C994-70C7-48EC-B7D9-1C972D48861F}" destId="{B63D7446-135D-4A25-9D3F-9C9DA2EA43FE}" srcOrd="0" destOrd="0" presId="urn:microsoft.com/office/officeart/2005/8/layout/hierarchy4"/>
    <dgm:cxn modelId="{65A232F2-6B8C-471F-91CA-79E6EFB25B1F}" type="presParOf" srcId="{5674C994-70C7-48EC-B7D9-1C972D48861F}" destId="{EC2D30D3-6220-4140-864D-6641BA19322E}" srcOrd="1" destOrd="0" presId="urn:microsoft.com/office/officeart/2005/8/layout/hierarchy4"/>
    <dgm:cxn modelId="{23609CCF-585C-4008-A6A2-37501798E5C2}" type="presParOf" srcId="{5674C994-70C7-48EC-B7D9-1C972D48861F}" destId="{5457D2D5-709E-48B5-A42A-EC37C69C670A}" srcOrd="2" destOrd="0" presId="urn:microsoft.com/office/officeart/2005/8/layout/hierarchy4"/>
    <dgm:cxn modelId="{E5CFE52D-D662-423A-A3B2-2F62798835C1}" type="presParOf" srcId="{5457D2D5-709E-48B5-A42A-EC37C69C670A}" destId="{A19215BC-42F8-4E1F-94CC-CCC66218016C}" srcOrd="0" destOrd="0" presId="urn:microsoft.com/office/officeart/2005/8/layout/hierarchy4"/>
    <dgm:cxn modelId="{C391BDFB-CA75-4420-87C0-5459E7E30E47}" type="presParOf" srcId="{A19215BC-42F8-4E1F-94CC-CCC66218016C}" destId="{AF7EE1D8-5CB0-495F-A238-32197901B50E}" srcOrd="0" destOrd="0" presId="urn:microsoft.com/office/officeart/2005/8/layout/hierarchy4"/>
    <dgm:cxn modelId="{314D783D-47C9-4DE9-95AE-B58824C2D941}" type="presParOf" srcId="{A19215BC-42F8-4E1F-94CC-CCC66218016C}" destId="{77460106-503D-4CA2-8EAD-E96CE8BCAAE2}" srcOrd="1" destOrd="0" presId="urn:microsoft.com/office/officeart/2005/8/layout/hierarchy4"/>
    <dgm:cxn modelId="{9C84CD52-A63A-4706-AD80-2C7A38BD092F}" type="presParOf" srcId="{5457D2D5-709E-48B5-A42A-EC37C69C670A}" destId="{2EDC101F-319E-413A-B4D3-F720CCCAF3E3}" srcOrd="1" destOrd="0" presId="urn:microsoft.com/office/officeart/2005/8/layout/hierarchy4"/>
    <dgm:cxn modelId="{5163D517-2818-43A1-AB3A-DFCBCF383A29}" type="presParOf" srcId="{5457D2D5-709E-48B5-A42A-EC37C69C670A}" destId="{60B654AE-38EB-4011-8713-CB929AB219D1}" srcOrd="2" destOrd="0" presId="urn:microsoft.com/office/officeart/2005/8/layout/hierarchy4"/>
    <dgm:cxn modelId="{D2146413-451C-401F-9433-CA3B0E57A1DA}" type="presParOf" srcId="{60B654AE-38EB-4011-8713-CB929AB219D1}" destId="{58729E9C-3CED-48D1-85A6-656837073C99}" srcOrd="0" destOrd="0" presId="urn:microsoft.com/office/officeart/2005/8/layout/hierarchy4"/>
    <dgm:cxn modelId="{959911CB-DBCF-409A-905C-163D0F20647E}" type="presParOf" srcId="{60B654AE-38EB-4011-8713-CB929AB219D1}" destId="{9D50505B-E621-4D34-9C89-8FA110EFD730}" srcOrd="1" destOrd="0" presId="urn:microsoft.com/office/officeart/2005/8/layout/hierarchy4"/>
    <dgm:cxn modelId="{D48C4BE7-82AF-4C7A-9F6B-E70A496AE0E9}" type="presParOf" srcId="{5457D2D5-709E-48B5-A42A-EC37C69C670A}" destId="{A84CE8B1-9710-4454-B439-616722DCDE7E}" srcOrd="3" destOrd="0" presId="urn:microsoft.com/office/officeart/2005/8/layout/hierarchy4"/>
    <dgm:cxn modelId="{36F760E0-E415-4CC0-8382-9B3EFEF21D7C}" type="presParOf" srcId="{5457D2D5-709E-48B5-A42A-EC37C69C670A}" destId="{356606D3-5BBC-4368-B15A-5F40AD33ECC5}" srcOrd="4" destOrd="0" presId="urn:microsoft.com/office/officeart/2005/8/layout/hierarchy4"/>
    <dgm:cxn modelId="{B43214A2-D92F-4B5F-B420-D62B82CD7580}" type="presParOf" srcId="{356606D3-5BBC-4368-B15A-5F40AD33ECC5}" destId="{E0DF787A-F5B8-4EDE-9B84-F8B27EA5016F}" srcOrd="0" destOrd="0" presId="urn:microsoft.com/office/officeart/2005/8/layout/hierarchy4"/>
    <dgm:cxn modelId="{0B3239D5-661C-4142-BB66-53F933EB7D1C}" type="presParOf" srcId="{356606D3-5BBC-4368-B15A-5F40AD33ECC5}" destId="{47E11C5D-307D-45FB-AA23-0F5B5178339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C31BF-913A-42A2-90D1-9CEC8A4FA4E3}">
      <dsp:nvSpPr>
        <dsp:cNvPr id="0" name=""/>
        <dsp:cNvSpPr/>
      </dsp:nvSpPr>
      <dsp:spPr>
        <a:xfrm>
          <a:off x="2197" y="1695"/>
          <a:ext cx="8744069" cy="11049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DEVOPS</a:t>
          </a:r>
        </a:p>
      </dsp:txBody>
      <dsp:txXfrm>
        <a:off x="34559" y="34057"/>
        <a:ext cx="8679345" cy="1040205"/>
      </dsp:txXfrm>
    </dsp:sp>
    <dsp:sp modelId="{146B91CA-FC10-4A89-AEAE-8B0A1C2578CA}">
      <dsp:nvSpPr>
        <dsp:cNvPr id="0" name=""/>
        <dsp:cNvSpPr/>
      </dsp:nvSpPr>
      <dsp:spPr>
        <a:xfrm>
          <a:off x="2197" y="1220251"/>
          <a:ext cx="5770241" cy="11049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Continuous Deployment</a:t>
          </a:r>
        </a:p>
      </dsp:txBody>
      <dsp:txXfrm>
        <a:off x="34559" y="1252613"/>
        <a:ext cx="5705517" cy="1040205"/>
      </dsp:txXfrm>
    </dsp:sp>
    <dsp:sp modelId="{260AD020-4443-434A-BA50-346437D5360C}">
      <dsp:nvSpPr>
        <dsp:cNvPr id="0" name=""/>
        <dsp:cNvSpPr/>
      </dsp:nvSpPr>
      <dsp:spPr>
        <a:xfrm>
          <a:off x="2197" y="2438808"/>
          <a:ext cx="3813972" cy="1104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Continuous Delivery</a:t>
          </a:r>
        </a:p>
      </dsp:txBody>
      <dsp:txXfrm>
        <a:off x="34559" y="2471170"/>
        <a:ext cx="3749248" cy="1040205"/>
      </dsp:txXfrm>
    </dsp:sp>
    <dsp:sp modelId="{CD362E05-C704-41FC-9255-192CDFD41BAC}">
      <dsp:nvSpPr>
        <dsp:cNvPr id="0" name=""/>
        <dsp:cNvSpPr/>
      </dsp:nvSpPr>
      <dsp:spPr>
        <a:xfrm>
          <a:off x="2197" y="3657364"/>
          <a:ext cx="938708" cy="1104929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Continuous Integration</a:t>
          </a:r>
        </a:p>
      </dsp:txBody>
      <dsp:txXfrm>
        <a:off x="29691" y="3684858"/>
        <a:ext cx="883720" cy="1049941"/>
      </dsp:txXfrm>
    </dsp:sp>
    <dsp:sp modelId="{288A4C89-309B-4435-9E8E-B30DEE3F8D58}">
      <dsp:nvSpPr>
        <dsp:cNvPr id="0" name=""/>
        <dsp:cNvSpPr/>
      </dsp:nvSpPr>
      <dsp:spPr>
        <a:xfrm>
          <a:off x="960618" y="3657364"/>
          <a:ext cx="938708" cy="11049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Continuous Testing</a:t>
          </a:r>
        </a:p>
      </dsp:txBody>
      <dsp:txXfrm>
        <a:off x="988112" y="3684858"/>
        <a:ext cx="883720" cy="1049941"/>
      </dsp:txXfrm>
    </dsp:sp>
    <dsp:sp modelId="{21969899-56F9-4122-93E3-C5DB92D99DB0}">
      <dsp:nvSpPr>
        <dsp:cNvPr id="0" name=""/>
        <dsp:cNvSpPr/>
      </dsp:nvSpPr>
      <dsp:spPr>
        <a:xfrm>
          <a:off x="1919039" y="3657364"/>
          <a:ext cx="938708" cy="11049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</a:t>
          </a:r>
          <a:r>
            <a:rPr lang="en-US" sz="1200" kern="1200" dirty="0" err="1"/>
            <a:t>Mgmt</a:t>
          </a:r>
          <a:endParaRPr lang="en-US" sz="1200" kern="1200" dirty="0"/>
        </a:p>
      </dsp:txBody>
      <dsp:txXfrm>
        <a:off x="1946533" y="3684858"/>
        <a:ext cx="883720" cy="1049941"/>
      </dsp:txXfrm>
    </dsp:sp>
    <dsp:sp modelId="{DF51B83F-BEED-4B98-900E-88861EE9CAF6}">
      <dsp:nvSpPr>
        <dsp:cNvPr id="0" name=""/>
        <dsp:cNvSpPr/>
      </dsp:nvSpPr>
      <dsp:spPr>
        <a:xfrm>
          <a:off x="2877461" y="3657364"/>
          <a:ext cx="938708" cy="11049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Config</a:t>
          </a:r>
          <a:r>
            <a:rPr lang="en-US" sz="1200" kern="1200" dirty="0"/>
            <a:t> </a:t>
          </a:r>
          <a:r>
            <a:rPr lang="en-US" sz="1200" kern="1200" dirty="0" err="1"/>
            <a:t>Mgmt</a:t>
          </a:r>
          <a:endParaRPr lang="en-US" sz="1200" kern="1200" dirty="0"/>
        </a:p>
      </dsp:txBody>
      <dsp:txXfrm>
        <a:off x="2904955" y="3684858"/>
        <a:ext cx="883720" cy="1049941"/>
      </dsp:txXfrm>
    </dsp:sp>
    <dsp:sp modelId="{8243AC7A-EA26-4957-9E49-A04729F0B36A}">
      <dsp:nvSpPr>
        <dsp:cNvPr id="0" name=""/>
        <dsp:cNvSpPr/>
      </dsp:nvSpPr>
      <dsp:spPr>
        <a:xfrm>
          <a:off x="3855595" y="2438808"/>
          <a:ext cx="938708" cy="110492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</a:t>
          </a:r>
        </a:p>
      </dsp:txBody>
      <dsp:txXfrm>
        <a:off x="3883089" y="2466302"/>
        <a:ext cx="883720" cy="1049941"/>
      </dsp:txXfrm>
    </dsp:sp>
    <dsp:sp modelId="{2D06A8C9-D717-4A03-8A57-6AC5A19B1430}">
      <dsp:nvSpPr>
        <dsp:cNvPr id="0" name=""/>
        <dsp:cNvSpPr/>
      </dsp:nvSpPr>
      <dsp:spPr>
        <a:xfrm>
          <a:off x="4833729" y="2438808"/>
          <a:ext cx="938708" cy="110492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Release</a:t>
          </a:r>
        </a:p>
      </dsp:txBody>
      <dsp:txXfrm>
        <a:off x="4861223" y="2466302"/>
        <a:ext cx="883720" cy="1049941"/>
      </dsp:txXfrm>
    </dsp:sp>
    <dsp:sp modelId="{B63D7446-135D-4A25-9D3F-9C9DA2EA43FE}">
      <dsp:nvSpPr>
        <dsp:cNvPr id="0" name=""/>
        <dsp:cNvSpPr/>
      </dsp:nvSpPr>
      <dsp:spPr>
        <a:xfrm>
          <a:off x="5851289" y="1220251"/>
          <a:ext cx="2894976" cy="11049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Continuous Improvement</a:t>
          </a:r>
        </a:p>
      </dsp:txBody>
      <dsp:txXfrm>
        <a:off x="5883651" y="1252613"/>
        <a:ext cx="2830252" cy="1040205"/>
      </dsp:txXfrm>
    </dsp:sp>
    <dsp:sp modelId="{AF7EE1D8-5CB0-495F-A238-32197901B50E}">
      <dsp:nvSpPr>
        <dsp:cNvPr id="0" name=""/>
        <dsp:cNvSpPr/>
      </dsp:nvSpPr>
      <dsp:spPr>
        <a:xfrm>
          <a:off x="5851289" y="2438808"/>
          <a:ext cx="938708" cy="110492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Monitoring</a:t>
          </a:r>
        </a:p>
      </dsp:txBody>
      <dsp:txXfrm>
        <a:off x="5878783" y="2466302"/>
        <a:ext cx="883720" cy="1049941"/>
      </dsp:txXfrm>
    </dsp:sp>
    <dsp:sp modelId="{58729E9C-3CED-48D1-85A6-656837073C99}">
      <dsp:nvSpPr>
        <dsp:cNvPr id="0" name=""/>
        <dsp:cNvSpPr/>
      </dsp:nvSpPr>
      <dsp:spPr>
        <a:xfrm>
          <a:off x="6829424" y="2438808"/>
          <a:ext cx="938708" cy="110492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Reporting &amp; KPIs</a:t>
          </a:r>
        </a:p>
      </dsp:txBody>
      <dsp:txXfrm>
        <a:off x="6856918" y="2466302"/>
        <a:ext cx="883720" cy="1049941"/>
      </dsp:txXfrm>
    </dsp:sp>
    <dsp:sp modelId="{E0DF787A-F5B8-4EDE-9B84-F8B27EA5016F}">
      <dsp:nvSpPr>
        <dsp:cNvPr id="0" name=""/>
        <dsp:cNvSpPr/>
      </dsp:nvSpPr>
      <dsp:spPr>
        <a:xfrm>
          <a:off x="7807558" y="2438808"/>
          <a:ext cx="938708" cy="110492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Process</a:t>
          </a:r>
        </a:p>
      </dsp:txBody>
      <dsp:txXfrm>
        <a:off x="7835052" y="2466302"/>
        <a:ext cx="883720" cy="104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0DFA6-9D40-4E14-8E7B-90AE40B21783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FECB5-D107-4D66-9DC4-60C9BD1C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6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FECB5-D107-4D66-9DC4-60C9BD1C9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0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FECB5-D107-4D66-9DC4-60C9BD1C95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2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FECB5-D107-4D66-9DC4-60C9BD1C95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26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FECB5-D107-4D66-9DC4-60C9BD1C9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6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FECB5-D107-4D66-9DC4-60C9BD1C9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1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FECB5-D107-4D66-9DC4-60C9BD1C95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07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FECB5-D107-4D66-9DC4-60C9BD1C95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7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33" y="263713"/>
            <a:ext cx="3136902" cy="8419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717"/>
            <a:ext cx="9144000" cy="497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400581"/>
            <a:ext cx="7772400" cy="991656"/>
          </a:xfrm>
        </p:spPr>
        <p:txBody>
          <a:bodyPr anchor="b">
            <a:noAutofit/>
          </a:bodyPr>
          <a:lstStyle>
            <a:lvl1pPr algn="ctr">
              <a:defRPr sz="56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8522" y="6429381"/>
            <a:ext cx="1557428" cy="212365"/>
          </a:xfrm>
        </p:spPr>
        <p:txBody>
          <a:bodyPr/>
          <a:lstStyle>
            <a:lvl1pPr algn="l">
              <a:defRPr sz="1200" b="0">
                <a:solidFill>
                  <a:schemeClr val="bg1"/>
                </a:solidFill>
                <a:latin typeface="Myriad Web Pro" panose="020B0503030403020204" pitchFamily="34" charset="0"/>
              </a:defRPr>
            </a:lvl1pPr>
          </a:lstStyle>
          <a:p>
            <a:r>
              <a:rPr lang="en-US" dirty="0"/>
              <a:t>www.snapbytes.com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9804" y="6469672"/>
            <a:ext cx="148718" cy="1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8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out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717"/>
            <a:ext cx="9144000" cy="497283"/>
          </a:xfrm>
          <a:prstGeom prst="rect">
            <a:avLst/>
          </a:prstGeom>
        </p:spPr>
      </p:pic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3908522" y="6429381"/>
            <a:ext cx="1557428" cy="21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Myriad Web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www.snapbytes.com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59804" y="6469672"/>
            <a:ext cx="148718" cy="1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5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02468" y="337448"/>
            <a:ext cx="5971038" cy="822485"/>
          </a:xfrm>
        </p:spPr>
        <p:txBody>
          <a:bodyPr>
            <a:normAutofit/>
          </a:bodyPr>
          <a:lstStyle>
            <a:lvl1pPr algn="r">
              <a:defRPr sz="42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5" y="404646"/>
            <a:ext cx="2250175" cy="60393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51539" y="1171002"/>
            <a:ext cx="8260925" cy="0"/>
          </a:xfrm>
          <a:prstGeom prst="line">
            <a:avLst/>
          </a:prstGeom>
          <a:ln w="12700">
            <a:solidFill>
              <a:srgbClr val="404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37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539" y="1333429"/>
            <a:ext cx="8321967" cy="4843534"/>
          </a:xfrm>
        </p:spPr>
        <p:txBody>
          <a:bodyPr>
            <a:normAutofit/>
          </a:bodyPr>
          <a:lstStyle>
            <a:lvl1pPr marL="228600" indent="-228600">
              <a:buSzPct val="70000"/>
              <a:buFontTx/>
              <a:buBlip>
                <a:blip r:embed="rId3"/>
              </a:buBlip>
              <a:defRPr sz="2400" b="1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>
              <a:buClr>
                <a:srgbClr val="0D4D8B"/>
              </a:buClr>
              <a:defRPr sz="2000" b="1">
                <a:solidFill>
                  <a:srgbClr val="404041"/>
                </a:solidFill>
                <a:latin typeface="Myriad Pro Light" panose="020B0403030403020204" pitchFamily="34" charset="0"/>
              </a:defRPr>
            </a:lvl2pPr>
            <a:lvl3pPr>
              <a:buClr>
                <a:srgbClr val="0D4D8B"/>
              </a:buClr>
              <a:defRPr sz="1800" b="1">
                <a:solidFill>
                  <a:srgbClr val="404041"/>
                </a:solidFill>
                <a:latin typeface="Myriad Pro Light" panose="020B0403030403020204" pitchFamily="34" charset="0"/>
              </a:defRPr>
            </a:lvl3pPr>
            <a:lvl4pPr>
              <a:buClr>
                <a:srgbClr val="0D4D8B"/>
              </a:buClr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4pPr>
            <a:lvl5pPr>
              <a:buClr>
                <a:srgbClr val="0D4D8B"/>
              </a:buClr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717"/>
            <a:ext cx="9144000" cy="497283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908522" y="6429381"/>
            <a:ext cx="1557428" cy="21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Myriad Web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www.snapbytes.com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9804" y="6469672"/>
            <a:ext cx="148718" cy="14871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802468" y="337448"/>
            <a:ext cx="5971038" cy="822485"/>
          </a:xfrm>
        </p:spPr>
        <p:txBody>
          <a:bodyPr>
            <a:normAutofit/>
          </a:bodyPr>
          <a:lstStyle>
            <a:lvl1pPr algn="r">
              <a:defRPr sz="42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5" y="404646"/>
            <a:ext cx="2250175" cy="6039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451539" y="1171002"/>
            <a:ext cx="8260925" cy="0"/>
          </a:xfrm>
          <a:prstGeom prst="line">
            <a:avLst/>
          </a:prstGeom>
          <a:ln w="12700">
            <a:solidFill>
              <a:srgbClr val="404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0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7565" y="4199730"/>
            <a:ext cx="7886700" cy="923192"/>
          </a:xfrm>
        </p:spPr>
        <p:txBody>
          <a:bodyPr anchor="b">
            <a:normAutofit/>
          </a:bodyPr>
          <a:lstStyle>
            <a:lvl1pPr>
              <a:defRPr sz="5200" b="1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Master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097215"/>
            <a:ext cx="330921" cy="11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717"/>
            <a:ext cx="9144000" cy="497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02468" y="337448"/>
            <a:ext cx="5971038" cy="822485"/>
          </a:xfrm>
        </p:spPr>
        <p:txBody>
          <a:bodyPr>
            <a:normAutofit/>
          </a:bodyPr>
          <a:lstStyle>
            <a:lvl1pPr algn="r">
              <a:defRPr sz="42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543143" y="2643256"/>
            <a:ext cx="2808414" cy="3261517"/>
          </a:xfrm>
        </p:spPr>
        <p:txBody>
          <a:bodyPr>
            <a:normAutofit/>
          </a:bodyPr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D4D8B"/>
              </a:buClr>
              <a:buSzPct val="73000"/>
              <a:buFontTx/>
              <a:buBlip>
                <a:blip r:embed="rId4"/>
              </a:buBlip>
              <a:defRPr sz="1600" b="1" baseline="0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 marL="182880" indent="-182880">
              <a:lnSpc>
                <a:spcPct val="100000"/>
              </a:lnSpc>
              <a:spcAft>
                <a:spcPts val="2100"/>
              </a:spcAft>
              <a:buClr>
                <a:srgbClr val="0D4D8B"/>
              </a:buClr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2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5" y="404646"/>
            <a:ext cx="2250175" cy="603930"/>
          </a:xfrm>
          <a:prstGeom prst="rect">
            <a:avLst/>
          </a:prstGeom>
        </p:spPr>
      </p:pic>
      <p:cxnSp>
        <p:nvCxnSpPr>
          <p:cNvPr id="23" name="Straight Connector 22"/>
          <p:cNvCxnSpPr/>
          <p:nvPr userDrawn="1"/>
        </p:nvCxnSpPr>
        <p:spPr>
          <a:xfrm>
            <a:off x="451539" y="1171002"/>
            <a:ext cx="8260925" cy="0"/>
          </a:xfrm>
          <a:prstGeom prst="line">
            <a:avLst/>
          </a:prstGeom>
          <a:ln w="12700">
            <a:solidFill>
              <a:srgbClr val="404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/>
          <p:cNvSpPr txBox="1">
            <a:spLocks/>
          </p:cNvSpPr>
          <p:nvPr userDrawn="1"/>
        </p:nvSpPr>
        <p:spPr>
          <a:xfrm>
            <a:off x="3908522" y="6429381"/>
            <a:ext cx="1557428" cy="21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Myriad Web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www.snapbytes.com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59804" y="6469672"/>
            <a:ext cx="148718" cy="148718"/>
          </a:xfrm>
          <a:prstGeom prst="rect">
            <a:avLst/>
          </a:prstGeom>
        </p:spPr>
      </p:pic>
      <p:sp>
        <p:nvSpPr>
          <p:cNvPr id="38" name="Picture Placeholder 37"/>
          <p:cNvSpPr>
            <a:spLocks noGrp="1"/>
          </p:cNvSpPr>
          <p:nvPr>
            <p:ph type="pic" sz="quarter" idx="15" hasCustomPrompt="1"/>
          </p:nvPr>
        </p:nvSpPr>
        <p:spPr>
          <a:xfrm>
            <a:off x="539501" y="1823839"/>
            <a:ext cx="2812055" cy="6485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404041"/>
                </a:solidFill>
                <a:latin typeface="Myriad Pro SemiCond" panose="020B0503030403020204" pitchFamily="34" charset="0"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16" hasCustomPrompt="1"/>
          </p:nvPr>
        </p:nvSpPr>
        <p:spPr>
          <a:xfrm>
            <a:off x="3525073" y="1823839"/>
            <a:ext cx="2621359" cy="6359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404041"/>
                </a:solidFill>
                <a:latin typeface="Myriad Pro SemiCond" panose="020B0503030403020204" pitchFamily="34" charset="0"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17" hasCustomPrompt="1"/>
          </p:nvPr>
        </p:nvSpPr>
        <p:spPr>
          <a:xfrm>
            <a:off x="6321131" y="1823839"/>
            <a:ext cx="2452375" cy="6359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404041"/>
                </a:solidFill>
                <a:latin typeface="Myriad Pro SemiCond" panose="020B0503030403020204" pitchFamily="34" charset="0"/>
              </a:defRPr>
            </a:lvl1pPr>
          </a:lstStyle>
          <a:p>
            <a:r>
              <a:rPr lang="en-US" dirty="0"/>
              <a:t>Add Picture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95" y="1774295"/>
            <a:ext cx="13538" cy="3657600"/>
          </a:xfrm>
          <a:prstGeom prst="rect">
            <a:avLst/>
          </a:prstGeom>
        </p:spPr>
      </p:pic>
      <p:sp>
        <p:nvSpPr>
          <p:cNvPr id="20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526843" y="2643256"/>
            <a:ext cx="2621358" cy="3261517"/>
          </a:xfrm>
        </p:spPr>
        <p:txBody>
          <a:bodyPr>
            <a:normAutofit/>
          </a:bodyPr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D4D8B"/>
              </a:buClr>
              <a:buSzPct val="73000"/>
              <a:buFontTx/>
              <a:buBlip>
                <a:blip r:embed="rId4"/>
              </a:buBlip>
              <a:defRPr sz="1600" b="1" baseline="0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 marL="182880" indent="-182880">
              <a:lnSpc>
                <a:spcPct val="100000"/>
              </a:lnSpc>
              <a:spcAft>
                <a:spcPts val="2100"/>
              </a:spcAft>
              <a:buClr>
                <a:srgbClr val="0D4D8B"/>
              </a:buClr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2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6321131" y="2643256"/>
            <a:ext cx="2452375" cy="3261517"/>
          </a:xfrm>
        </p:spPr>
        <p:txBody>
          <a:bodyPr>
            <a:normAutofit/>
          </a:bodyPr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D4D8B"/>
              </a:buClr>
              <a:buSzPct val="73000"/>
              <a:buFontTx/>
              <a:buBlip>
                <a:blip r:embed="rId4"/>
              </a:buBlip>
              <a:defRPr sz="1600" b="1" baseline="0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 marL="182880" indent="-182880">
              <a:lnSpc>
                <a:spcPct val="100000"/>
              </a:lnSpc>
              <a:spcAft>
                <a:spcPts val="2100"/>
              </a:spcAft>
              <a:buClr>
                <a:srgbClr val="0D4D8B"/>
              </a:buClr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2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54" y="1774295"/>
            <a:ext cx="1353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717"/>
            <a:ext cx="9144000" cy="497283"/>
          </a:xfrm>
          <a:prstGeom prst="rect">
            <a:avLst/>
          </a:prstGeom>
        </p:spPr>
      </p:pic>
      <p:sp>
        <p:nvSpPr>
          <p:cNvPr id="1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594563" y="2997745"/>
            <a:ext cx="2453438" cy="3022056"/>
          </a:xfrm>
        </p:spPr>
        <p:txBody>
          <a:bodyPr>
            <a:noAutofit/>
          </a:bodyPr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D4D8B"/>
              </a:buClr>
              <a:buSzPct val="73000"/>
              <a:buFontTx/>
              <a:buBlip>
                <a:blip r:embed="rId4"/>
              </a:buBlip>
              <a:defRPr sz="1500" b="1" baseline="0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>
              <a:buClr>
                <a:srgbClr val="0D4D8B"/>
              </a:buClr>
              <a:defRPr sz="1600">
                <a:solidFill>
                  <a:srgbClr val="404041"/>
                </a:solidFill>
                <a:latin typeface="Myriad Pro SemiCond" panose="020B0503030403020204" pitchFamily="34" charset="0"/>
              </a:defRPr>
            </a:lvl2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5" y="404646"/>
            <a:ext cx="2250175" cy="603930"/>
          </a:xfrm>
          <a:prstGeom prst="rect">
            <a:avLst/>
          </a:prstGeom>
        </p:spPr>
      </p:pic>
      <p:cxnSp>
        <p:nvCxnSpPr>
          <p:cNvPr id="23" name="Straight Connector 22"/>
          <p:cNvCxnSpPr/>
          <p:nvPr userDrawn="1"/>
        </p:nvCxnSpPr>
        <p:spPr>
          <a:xfrm>
            <a:off x="451539" y="1171002"/>
            <a:ext cx="8260925" cy="0"/>
          </a:xfrm>
          <a:prstGeom prst="line">
            <a:avLst/>
          </a:prstGeom>
          <a:ln w="12700">
            <a:solidFill>
              <a:srgbClr val="404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/>
          <p:cNvSpPr txBox="1">
            <a:spLocks/>
          </p:cNvSpPr>
          <p:nvPr userDrawn="1"/>
        </p:nvSpPr>
        <p:spPr>
          <a:xfrm>
            <a:off x="3908522" y="6429381"/>
            <a:ext cx="1557428" cy="21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Myriad Web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www.snapbytes.com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59804" y="6469672"/>
            <a:ext cx="148718" cy="148718"/>
          </a:xfrm>
          <a:prstGeom prst="rect">
            <a:avLst/>
          </a:prstGeom>
        </p:spPr>
      </p:pic>
      <p:sp>
        <p:nvSpPr>
          <p:cNvPr id="38" name="Picture Placeholder 37"/>
          <p:cNvSpPr>
            <a:spLocks noGrp="1"/>
          </p:cNvSpPr>
          <p:nvPr>
            <p:ph type="pic" sz="quarter" idx="15" hasCustomPrompt="1"/>
          </p:nvPr>
        </p:nvSpPr>
        <p:spPr>
          <a:xfrm>
            <a:off x="594563" y="1589523"/>
            <a:ext cx="2453438" cy="85988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04041"/>
                </a:solidFill>
                <a:latin typeface="Myriad Pro SemiCond" panose="020B0503030403020204" pitchFamily="34" charset="0"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292213" y="3023145"/>
            <a:ext cx="2496977" cy="3022056"/>
          </a:xfrm>
        </p:spPr>
        <p:txBody>
          <a:bodyPr>
            <a:noAutofit/>
          </a:bodyPr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D4D8B"/>
              </a:buClr>
              <a:buSzPct val="73000"/>
              <a:buFontTx/>
              <a:buBlip>
                <a:blip r:embed="rId4"/>
              </a:buBlip>
              <a:defRPr sz="1500" b="1" baseline="0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>
              <a:buClr>
                <a:srgbClr val="0D4D8B"/>
              </a:buClr>
              <a:defRPr sz="1600">
                <a:solidFill>
                  <a:srgbClr val="404041"/>
                </a:solidFill>
                <a:latin typeface="Myriad Pro SemiCond" panose="020B0503030403020204" pitchFamily="34" charset="0"/>
              </a:defRPr>
            </a:lvl2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6037150" y="3023145"/>
            <a:ext cx="2487001" cy="3022056"/>
          </a:xfrm>
        </p:spPr>
        <p:txBody>
          <a:bodyPr>
            <a:noAutofit/>
          </a:bodyPr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D4D8B"/>
              </a:buClr>
              <a:buSzPct val="73000"/>
              <a:buFontTx/>
              <a:buBlip>
                <a:blip r:embed="rId4"/>
              </a:buBlip>
              <a:defRPr sz="1500" b="1" baseline="0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>
              <a:buClr>
                <a:srgbClr val="0D4D8B"/>
              </a:buClr>
              <a:defRPr sz="1600">
                <a:solidFill>
                  <a:srgbClr val="404041"/>
                </a:solidFill>
                <a:latin typeface="Myriad Pro SemiCond" panose="020B0503030403020204" pitchFamily="34" charset="0"/>
              </a:defRPr>
            </a:lvl2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94563" y="2558091"/>
            <a:ext cx="2453742" cy="398462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/>
              <a:t>Title 1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285365" y="2558091"/>
            <a:ext cx="2485687" cy="398462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/>
              <a:t>Title 2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036844" y="2558091"/>
            <a:ext cx="2487612" cy="398462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/>
              <a:t>Title 3</a:t>
            </a:r>
          </a:p>
        </p:txBody>
      </p:sp>
      <p:sp>
        <p:nvSpPr>
          <p:cNvPr id="30" name="Picture Placeholder 37"/>
          <p:cNvSpPr>
            <a:spLocks noGrp="1"/>
          </p:cNvSpPr>
          <p:nvPr>
            <p:ph type="pic" sz="quarter" idx="23" hasCustomPrompt="1"/>
          </p:nvPr>
        </p:nvSpPr>
        <p:spPr>
          <a:xfrm>
            <a:off x="3292213" y="1589523"/>
            <a:ext cx="2478535" cy="85988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04041"/>
                </a:solidFill>
                <a:latin typeface="Myriad Pro SemiCond" panose="020B0503030403020204" pitchFamily="34" charset="0"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24" hasCustomPrompt="1"/>
          </p:nvPr>
        </p:nvSpPr>
        <p:spPr>
          <a:xfrm>
            <a:off x="6036844" y="1589523"/>
            <a:ext cx="2487307" cy="85988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04041"/>
                </a:solidFill>
                <a:latin typeface="Myriad Pro SemiCond" panose="020B0503030403020204" pitchFamily="34" charset="0"/>
              </a:defRPr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802468" y="337448"/>
            <a:ext cx="5971038" cy="822485"/>
          </a:xfrm>
        </p:spPr>
        <p:txBody>
          <a:bodyPr>
            <a:normAutofit/>
          </a:bodyPr>
          <a:lstStyle>
            <a:lvl1pPr algn="r">
              <a:defRPr sz="42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123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628650" y="1498600"/>
            <a:ext cx="7886700" cy="46815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717"/>
            <a:ext cx="9144000" cy="497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5" y="404646"/>
            <a:ext cx="2250175" cy="60393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1539" y="1171002"/>
            <a:ext cx="8260925" cy="0"/>
          </a:xfrm>
          <a:prstGeom prst="line">
            <a:avLst/>
          </a:prstGeom>
          <a:ln w="12700">
            <a:solidFill>
              <a:srgbClr val="404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908522" y="6429381"/>
            <a:ext cx="1557428" cy="21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Myriad Web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www.snapbytes.com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9804" y="6469672"/>
            <a:ext cx="148718" cy="14871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802468" y="337448"/>
            <a:ext cx="5971038" cy="822485"/>
          </a:xfrm>
        </p:spPr>
        <p:txBody>
          <a:bodyPr>
            <a:normAutofit/>
          </a:bodyPr>
          <a:lstStyle>
            <a:lvl1pPr algn="r">
              <a:defRPr sz="42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04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717"/>
            <a:ext cx="9144000" cy="497283"/>
          </a:xfrm>
          <a:prstGeom prst="rect">
            <a:avLst/>
          </a:prstGeom>
        </p:spPr>
      </p:pic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3908522" y="6429381"/>
            <a:ext cx="1557428" cy="21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Myriad Web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www.snapbytes.com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59804" y="6469672"/>
            <a:ext cx="148718" cy="14871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02468" y="337448"/>
            <a:ext cx="5971038" cy="822485"/>
          </a:xfrm>
        </p:spPr>
        <p:txBody>
          <a:bodyPr>
            <a:normAutofit/>
          </a:bodyPr>
          <a:lstStyle>
            <a:lvl1pPr algn="r">
              <a:defRPr sz="42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5" y="404646"/>
            <a:ext cx="2250175" cy="60393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1539" y="1171002"/>
            <a:ext cx="8260925" cy="0"/>
          </a:xfrm>
          <a:prstGeom prst="line">
            <a:avLst/>
          </a:prstGeom>
          <a:ln w="12700">
            <a:solidFill>
              <a:srgbClr val="404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98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1539" y="1508242"/>
            <a:ext cx="3104461" cy="4690048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717"/>
            <a:ext cx="9144000" cy="497283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3908522" y="6429381"/>
            <a:ext cx="1557428" cy="21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Myriad Web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www.snapbytes.com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59804" y="6469672"/>
            <a:ext cx="148718" cy="14871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2802468" y="337448"/>
            <a:ext cx="5971038" cy="82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5" y="404646"/>
            <a:ext cx="2250175" cy="60393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1539" y="1171002"/>
            <a:ext cx="8260925" cy="0"/>
          </a:xfrm>
          <a:prstGeom prst="line">
            <a:avLst/>
          </a:prstGeom>
          <a:ln w="12700">
            <a:solidFill>
              <a:srgbClr val="404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04733" y="1500305"/>
            <a:ext cx="4707731" cy="4676658"/>
          </a:xfrm>
        </p:spPr>
        <p:txBody>
          <a:bodyPr>
            <a:normAutofit/>
          </a:bodyPr>
          <a:lstStyle>
            <a:lvl1pPr marL="228600" indent="-228600">
              <a:buSzPct val="70000"/>
              <a:buFontTx/>
              <a:buBlip>
                <a:blip r:embed="rId6"/>
              </a:buBlip>
              <a:defRPr sz="2400" b="1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>
              <a:buClr>
                <a:srgbClr val="0D4D8B"/>
              </a:buClr>
              <a:defRPr sz="2000" b="1">
                <a:solidFill>
                  <a:srgbClr val="404041"/>
                </a:solidFill>
                <a:latin typeface="Myriad Pro Light" panose="020B0403030403020204" pitchFamily="34" charset="0"/>
              </a:defRPr>
            </a:lvl2pPr>
            <a:lvl3pPr>
              <a:buClr>
                <a:srgbClr val="0D4D8B"/>
              </a:buClr>
              <a:defRPr sz="1800" b="1">
                <a:solidFill>
                  <a:srgbClr val="404041"/>
                </a:solidFill>
                <a:latin typeface="Myriad Pro Light" panose="020B0403030403020204" pitchFamily="34" charset="0"/>
              </a:defRPr>
            </a:lvl3pPr>
            <a:lvl4pPr>
              <a:buClr>
                <a:srgbClr val="0D4D8B"/>
              </a:buClr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4pPr>
            <a:lvl5pPr>
              <a:buClr>
                <a:srgbClr val="0D4D8B"/>
              </a:buClr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653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out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539" y="1333429"/>
            <a:ext cx="8321967" cy="4843534"/>
          </a:xfrm>
        </p:spPr>
        <p:txBody>
          <a:bodyPr>
            <a:normAutofit/>
          </a:bodyPr>
          <a:lstStyle>
            <a:lvl1pPr marL="228600" indent="-228600">
              <a:buSzPct val="70000"/>
              <a:buFontTx/>
              <a:buBlip>
                <a:blip r:embed="rId3"/>
              </a:buBlip>
              <a:defRPr sz="2400" b="1">
                <a:solidFill>
                  <a:srgbClr val="404041"/>
                </a:solidFill>
                <a:latin typeface="Myriad Pro Light" panose="020B0403030403020204" pitchFamily="34" charset="0"/>
              </a:defRPr>
            </a:lvl1pPr>
            <a:lvl2pPr>
              <a:buClr>
                <a:srgbClr val="0D4D8B"/>
              </a:buClr>
              <a:defRPr sz="2000" b="1">
                <a:solidFill>
                  <a:srgbClr val="404041"/>
                </a:solidFill>
                <a:latin typeface="Myriad Pro Light" panose="020B0403030403020204" pitchFamily="34" charset="0"/>
              </a:defRPr>
            </a:lvl2pPr>
            <a:lvl3pPr>
              <a:buClr>
                <a:srgbClr val="0D4D8B"/>
              </a:buClr>
              <a:defRPr sz="1800" b="1">
                <a:solidFill>
                  <a:srgbClr val="404041"/>
                </a:solidFill>
                <a:latin typeface="Myriad Pro Light" panose="020B0403030403020204" pitchFamily="34" charset="0"/>
              </a:defRPr>
            </a:lvl3pPr>
            <a:lvl4pPr>
              <a:buClr>
                <a:srgbClr val="0D4D8B"/>
              </a:buClr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4pPr>
            <a:lvl5pPr>
              <a:buClr>
                <a:srgbClr val="0D4D8B"/>
              </a:buClr>
              <a:defRPr sz="1600" b="1">
                <a:solidFill>
                  <a:srgbClr val="404041"/>
                </a:solidFill>
                <a:latin typeface="Myriad Pro Light" panose="020B04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717"/>
            <a:ext cx="9144000" cy="497283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908522" y="6429381"/>
            <a:ext cx="1557428" cy="21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Myriad Web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www.snapbytes.com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9804" y="6469672"/>
            <a:ext cx="148718" cy="14871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1539" y="337448"/>
            <a:ext cx="8321967" cy="822485"/>
          </a:xfrm>
        </p:spPr>
        <p:txBody>
          <a:bodyPr>
            <a:normAutofit/>
          </a:bodyPr>
          <a:lstStyle>
            <a:lvl1pPr algn="r">
              <a:defRPr sz="4200" b="1">
                <a:solidFill>
                  <a:srgbClr val="0D4D8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1539" y="1171002"/>
            <a:ext cx="8260925" cy="0"/>
          </a:xfrm>
          <a:prstGeom prst="line">
            <a:avLst/>
          </a:prstGeom>
          <a:ln w="12700">
            <a:solidFill>
              <a:srgbClr val="404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2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7EA1-CBD4-42A0-9450-C943A810817E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www.snapbytes.com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11A7F-B785-4945-911C-BAE77D822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72" r:id="rId5"/>
    <p:sldLayoutId id="2147483673" r:id="rId6"/>
    <p:sldLayoutId id="2147483667" r:id="rId7"/>
    <p:sldLayoutId id="2147483668" r:id="rId8"/>
    <p:sldLayoutId id="2147483674" r:id="rId9"/>
    <p:sldLayoutId id="2147483675" r:id="rId10"/>
    <p:sldLayoutId id="214748366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napbytes.com" TargetMode="External"/><Relationship Id="rId2" Type="http://schemas.openxmlformats.org/officeDocument/2006/relationships/hyperlink" Target="mailto:yalcin@snapbyte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velotio-perspectives/cloud-native-applications-the-why-the-what-the-how-9b2d31897496" TargetMode="External"/><Relationship Id="rId4" Type="http://schemas.openxmlformats.org/officeDocument/2006/relationships/hyperlink" Target="http://events17.linuxfoundation.org/sites/events/files/slides/redhat-a-devops-state-of-mind-v4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medium.com/marketing-and-entrepreneurship/30-ways-to-align-your-business-strategy-with-customer-needs-d56be9c2401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mp-practitioners.com/12159-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dzone.com/articles/automating-security-in-devops-combating-nos-with-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hyperlink" Target="https://blogs.vmware.com/accelerate/2015/06/devops-leadership-perspectiv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hyperlink" Target="https://www.glassdoor.com/List/Best-Jobs-in-America-LST_KQ0,20.htm" TargetMode="External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7" Type="http://schemas.openxmlformats.org/officeDocument/2006/relationships/image" Target="../media/image6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iff"/><Relationship Id="rId5" Type="http://schemas.openxmlformats.org/officeDocument/2006/relationships/image" Target="../media/image67.tiff"/><Relationship Id="rId4" Type="http://schemas.openxmlformats.org/officeDocument/2006/relationships/image" Target="../media/image6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ITCamp/resilient-microservices-with-kubernetes-mete-atame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vents17.linuxfoundation.org/sites/events/files/slides/redhat-a-devops-state-of-mind-v4.pdf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448" y="1603023"/>
            <a:ext cx="7772400" cy="99165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DEVOPS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www.snapbytes.com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6A700-6E6F-4648-8F73-5043D7251BA9}"/>
              </a:ext>
            </a:extLst>
          </p:cNvPr>
          <p:cNvSpPr txBox="1"/>
          <p:nvPr/>
        </p:nvSpPr>
        <p:spPr>
          <a:xfrm>
            <a:off x="2044815" y="4871803"/>
            <a:ext cx="50816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chemeClr val="bg1"/>
                </a:solidFill>
              </a:rPr>
              <a:t>YALÇIN TOSUN</a:t>
            </a:r>
          </a:p>
          <a:p>
            <a:pPr algn="ctr"/>
            <a:r>
              <a:rPr lang="tr-TR" sz="2400" b="1" dirty="0">
                <a:solidFill>
                  <a:schemeClr val="bg1">
                    <a:lumMod val="85000"/>
                  </a:schemeClr>
                </a:solidFill>
                <a:hlinkClick r:id="rId2"/>
              </a:rPr>
              <a:t>yalcin@snapbytes.com</a:t>
            </a:r>
            <a:endParaRPr lang="tr-TR" sz="2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tr-TR" sz="2400" b="1" dirty="0">
                <a:solidFill>
                  <a:schemeClr val="bg1">
                    <a:lumMod val="85000"/>
                  </a:schemeClr>
                </a:solidFill>
                <a:hlinkClick r:id="rId3"/>
              </a:rPr>
              <a:t>info@snapbytes.com</a:t>
            </a:r>
            <a:r>
              <a:rPr lang="tr-TR" sz="2400" b="1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56872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576019F5-15F1-5B40-88B5-F25B158D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54" y="337448"/>
            <a:ext cx="8317370" cy="822485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tr-TR" sz="3600" dirty="0"/>
              <a:t>Yazılım Geliştirmede Güncel Yöntemler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58C173-4CBB-984C-8FE7-185A27A9F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4" r="34469" b="11076"/>
          <a:stretch/>
        </p:blipFill>
        <p:spPr>
          <a:xfrm>
            <a:off x="120131" y="2051705"/>
            <a:ext cx="3993425" cy="307276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EC11374C-FE14-E244-B8F8-23E6FFC90B24}"/>
              </a:ext>
            </a:extLst>
          </p:cNvPr>
          <p:cNvSpPr/>
          <p:nvPr/>
        </p:nvSpPr>
        <p:spPr>
          <a:xfrm>
            <a:off x="3815254" y="3316930"/>
            <a:ext cx="653875" cy="422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2D211-0FB5-7140-A528-29577BB83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21" y="1643579"/>
            <a:ext cx="3812206" cy="37696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3ADF5C-CFFC-E14A-A6D9-D009264887C9}"/>
              </a:ext>
            </a:extLst>
          </p:cNvPr>
          <p:cNvSpPr/>
          <p:nvPr/>
        </p:nvSpPr>
        <p:spPr>
          <a:xfrm>
            <a:off x="912851" y="5677721"/>
            <a:ext cx="79522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4"/>
              </a:rPr>
              <a:t>http://events17.linuxfoundation.org/sites/events/files/slides/redhat-a-devops-state-of-mind-v4.pdf</a:t>
            </a:r>
            <a:endParaRPr lang="tr-T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9D43E7-3D20-0145-B3DC-62E37CDD60F0}"/>
              </a:ext>
            </a:extLst>
          </p:cNvPr>
          <p:cNvSpPr/>
          <p:nvPr/>
        </p:nvSpPr>
        <p:spPr>
          <a:xfrm>
            <a:off x="411710" y="5413191"/>
            <a:ext cx="89545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5"/>
              </a:rPr>
              <a:t>https://medium.com/velotio-perspectives/cloud-native-applications-the-why-the-what-the-how-9b2d31897496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428717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B0DB-65FD-8249-83F6-618A4405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67213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A207CA-63B7-7048-8666-2E9BFA37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14F3D4F-CE52-4549-8016-5C57378715D5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/>
              <a:t>Neden </a:t>
            </a:r>
            <a:r>
              <a:rPr lang="tr-TR" sz="3600" dirty="0" err="1"/>
              <a:t>Agile</a:t>
            </a:r>
            <a:r>
              <a:rPr lang="tr-TR" sz="3600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DA6E20-2DCA-D241-B310-7699D9D886D5}"/>
              </a:ext>
            </a:extLst>
          </p:cNvPr>
          <p:cNvSpPr/>
          <p:nvPr/>
        </p:nvSpPr>
        <p:spPr>
          <a:xfrm>
            <a:off x="1391944" y="6011223"/>
            <a:ext cx="6708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2"/>
              </a:rPr>
              <a:t>https://medium.com/marketing-and-entrepreneurship/30-ways-to-align-your-business-strategy-with-customer-needs-d56be9c24014</a:t>
            </a:r>
            <a:endParaRPr lang="tr-TR" sz="1400" dirty="0"/>
          </a:p>
        </p:txBody>
      </p:sp>
      <p:pic>
        <p:nvPicPr>
          <p:cNvPr id="7" name="Picture 2" descr="how the customer explained it ile ilgili görsel sonucu">
            <a:extLst>
              <a:ext uri="{FF2B5EF4-FFF2-40B4-BE49-F238E27FC236}">
                <a16:creationId xmlns:a16="http://schemas.microsoft.com/office/drawing/2014/main" id="{FF0BD9E0-38F9-4146-84E8-2BE2297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79" y="1237686"/>
            <a:ext cx="6480720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3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A25B67-B74A-6946-98E0-AF0C2DC0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AB03600-35FE-9048-A0FB-D17ADD36E273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/>
              <a:t>Neden </a:t>
            </a:r>
            <a:r>
              <a:rPr lang="tr-TR" sz="3600" dirty="0" err="1"/>
              <a:t>Agile</a:t>
            </a:r>
            <a:r>
              <a:rPr lang="tr-TR" sz="3600" dirty="0"/>
              <a:t>?</a:t>
            </a:r>
          </a:p>
        </p:txBody>
      </p:sp>
      <p:pic>
        <p:nvPicPr>
          <p:cNvPr id="7" name="Picture 2" descr="lean startup for enterprises ile ilgili görsel sonucu">
            <a:extLst>
              <a:ext uri="{FF2B5EF4-FFF2-40B4-BE49-F238E27FC236}">
                <a16:creationId xmlns:a16="http://schemas.microsoft.com/office/drawing/2014/main" id="{155334F5-E3D5-404E-B9FB-50C17336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2" y="126365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4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hat customer really needed waterfall vs agile ile ilgili görsel sonucu">
            <a:extLst>
              <a:ext uri="{FF2B5EF4-FFF2-40B4-BE49-F238E27FC236}">
                <a16:creationId xmlns:a16="http://schemas.microsoft.com/office/drawing/2014/main" id="{85E6EF5D-D292-1E45-A8F9-D7D70F722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C1CFB-D056-974C-81B0-678A4B7E2ACD}"/>
              </a:ext>
            </a:extLst>
          </p:cNvPr>
          <p:cNvSpPr/>
          <p:nvPr/>
        </p:nvSpPr>
        <p:spPr>
          <a:xfrm>
            <a:off x="4869847" y="6033696"/>
            <a:ext cx="308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>
                <a:hlinkClick r:id="rId3"/>
              </a:rPr>
              <a:t>http://pmp-practitioners.com/12159-2/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410633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CCE484-A545-A341-9819-849AB629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8177F90-9A87-3E41-8D0C-905E32DB7290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Agile</a:t>
            </a:r>
            <a:r>
              <a:rPr lang="tr-TR" sz="3600" dirty="0"/>
              <a:t> </a:t>
            </a:r>
            <a:r>
              <a:rPr lang="tr-TR" sz="3600" dirty="0" err="1"/>
              <a:t>vs</a:t>
            </a:r>
            <a:r>
              <a:rPr lang="tr-TR" sz="3600" dirty="0"/>
              <a:t> </a:t>
            </a:r>
            <a:r>
              <a:rPr lang="tr-TR" sz="3600" dirty="0" err="1"/>
              <a:t>DevOps</a:t>
            </a:r>
            <a:endParaRPr lang="tr-T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5BCED-4F1D-B447-8237-23CC767909E1}"/>
              </a:ext>
            </a:extLst>
          </p:cNvPr>
          <p:cNvSpPr/>
          <p:nvPr/>
        </p:nvSpPr>
        <p:spPr>
          <a:xfrm>
            <a:off x="1431561" y="5390290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2"/>
              </a:rPr>
              <a:t>https://dzone.com/articles/automating-security-in-devops-combating-nos-with-c</a:t>
            </a:r>
            <a:endParaRPr lang="tr-T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A257B-6A02-F749-89D7-20B33DBD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187"/>
            <a:ext cx="9144000" cy="39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B3D7-894D-1A42-B2AA-7D3CEDCF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C3670E8-B30A-5A4F-97F1-985D9E0FB51F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DevOps</a:t>
            </a:r>
            <a:r>
              <a:rPr lang="tr-TR" sz="3600" dirty="0"/>
              <a:t> Nedir?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98840-5EBF-EF43-8D15-7D0558EADA81}"/>
              </a:ext>
            </a:extLst>
          </p:cNvPr>
          <p:cNvSpPr/>
          <p:nvPr/>
        </p:nvSpPr>
        <p:spPr>
          <a:xfrm>
            <a:off x="1327715" y="6168667"/>
            <a:ext cx="64667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2"/>
              </a:rPr>
              <a:t>https://blogs.vmware.com/accelerate/2015/06/devops-leadership-perspective.html</a:t>
            </a:r>
            <a:endParaRPr lang="tr-T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16AFF-AB44-BE4C-9548-88E21883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8" y="1223288"/>
            <a:ext cx="6059214" cy="2019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A8473-DCBA-7843-969E-95E37FA6C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70" y="3243026"/>
            <a:ext cx="6411310" cy="31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9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33C70B-1842-6C4F-A6F9-6E500BA265F5}"/>
              </a:ext>
            </a:extLst>
          </p:cNvPr>
          <p:cNvSpPr/>
          <p:nvPr/>
        </p:nvSpPr>
        <p:spPr>
          <a:xfrm>
            <a:off x="723678" y="1518115"/>
            <a:ext cx="400544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600" dirty="0">
              <a:solidFill>
                <a:srgbClr val="000000"/>
              </a:solidFill>
              <a:latin typeface="Andale Mono Regular" panose="020B0509000000000004" pitchFamily="49" charset="0"/>
            </a:endParaRPr>
          </a:p>
          <a:p>
            <a:pPr algn="ctr"/>
            <a:r>
              <a:rPr lang="tr-TR" dirty="0"/>
              <a:t>A </a:t>
            </a:r>
            <a:r>
              <a:rPr lang="en-US" dirty="0"/>
              <a:t>set of </a:t>
            </a:r>
            <a:r>
              <a:rPr lang="en-US" b="1" dirty="0"/>
              <a:t>practices</a:t>
            </a:r>
            <a:r>
              <a:rPr lang="en-US" dirty="0"/>
              <a:t> and </a:t>
            </a:r>
            <a:r>
              <a:rPr lang="en-US" b="1" dirty="0"/>
              <a:t>cultural values </a:t>
            </a:r>
            <a:r>
              <a:rPr lang="en-US" dirty="0"/>
              <a:t>to improve software</a:t>
            </a:r>
            <a:r>
              <a:rPr lang="en-US" b="1" dirty="0"/>
              <a:t> release cycles</a:t>
            </a:r>
            <a:r>
              <a:rPr lang="en-US" dirty="0"/>
              <a:t>, software </a:t>
            </a:r>
            <a:r>
              <a:rPr lang="en-US" b="1" dirty="0"/>
              <a:t>quality</a:t>
            </a:r>
            <a:r>
              <a:rPr lang="en-US" dirty="0"/>
              <a:t>, </a:t>
            </a:r>
            <a:r>
              <a:rPr lang="en-US" b="1" dirty="0"/>
              <a:t>security</a:t>
            </a:r>
            <a:r>
              <a:rPr lang="en-US" dirty="0"/>
              <a:t>, and ability to get </a:t>
            </a:r>
            <a:r>
              <a:rPr lang="en-US" b="1" dirty="0"/>
              <a:t>rapid feedback</a:t>
            </a:r>
            <a:r>
              <a:rPr lang="en-US" dirty="0"/>
              <a:t> on product development.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0EAA06-AC4B-7449-A318-6BCDC6CB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7EA0A38-A8C9-4D4C-BD39-1961EE611C15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DevOps</a:t>
            </a:r>
            <a:r>
              <a:rPr lang="tr-TR" sz="3600" dirty="0"/>
              <a:t> Nedir?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D6DC5C-A5B7-6E49-9D35-1916D0BA2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40"/>
          <a:stretch/>
        </p:blipFill>
        <p:spPr>
          <a:xfrm>
            <a:off x="-6350" y="3752984"/>
            <a:ext cx="9160141" cy="2412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5D5128-1B99-174E-A96F-8CB7FFC15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24" y="1336509"/>
            <a:ext cx="2417356" cy="226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22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EACE4B-21AA-2342-9B55-1D96EBFD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472BA-C41E-734D-970B-0E06EC60E4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6046529"/>
              </p:ext>
            </p:extLst>
          </p:nvPr>
        </p:nvGraphicFramePr>
        <p:xfrm>
          <a:off x="251520" y="1340768"/>
          <a:ext cx="8748464" cy="476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4996BCFA-34D6-7543-89BB-AB0B1D4B2EDB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DevOps</a:t>
            </a:r>
            <a:r>
              <a:rPr lang="tr-TR" sz="3600" dirty="0"/>
              <a:t> Nedir?</a:t>
            </a:r>
          </a:p>
        </p:txBody>
      </p:sp>
    </p:spTree>
    <p:extLst>
      <p:ext uri="{BB962C8B-B14F-4D97-AF65-F5344CB8AC3E}">
        <p14:creationId xmlns:p14="http://schemas.microsoft.com/office/powerpoint/2010/main" val="612315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33EA8B-1B01-3F49-9B6F-0BED082B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326CF-F327-1C41-BB0B-433E2A4A4F56}"/>
              </a:ext>
            </a:extLst>
          </p:cNvPr>
          <p:cNvSpPr txBox="1"/>
          <p:nvPr/>
        </p:nvSpPr>
        <p:spPr>
          <a:xfrm>
            <a:off x="817868" y="4016922"/>
            <a:ext cx="725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tr-TR" sz="1350" dirty="0"/>
              <a:t>Her kod girişi sonrası çalışan testler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tr-TR" sz="1350" dirty="0"/>
              <a:t>Hızlı </a:t>
            </a:r>
            <a:r>
              <a:rPr lang="tr-TR" sz="1350" dirty="0" err="1"/>
              <a:t>geribesleme</a:t>
            </a:r>
            <a:r>
              <a:rPr lang="tr-TR" sz="1350" dirty="0"/>
              <a:t> döngüleri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tr-TR" sz="1350" dirty="0"/>
              <a:t>Hataların minimum eforla ve en hızlı şekilde çözülmesi (</a:t>
            </a:r>
            <a:r>
              <a:rPr lang="tr-TR" sz="1350" dirty="0" err="1"/>
              <a:t>shift-left</a:t>
            </a:r>
            <a:r>
              <a:rPr lang="tr-TR" sz="1350" dirty="0"/>
              <a:t>) 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tr-TR" sz="1350" dirty="0" err="1"/>
              <a:t>Refactoringi</a:t>
            </a:r>
            <a:r>
              <a:rPr lang="tr-TR" sz="1350" dirty="0"/>
              <a:t> teşvik edici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A1465C3-C225-524A-85FA-D9A91E09F645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/>
              <a:t>Yazılım Üretim Hatları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F4A3E-2DE7-4346-A021-655E2BD0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85486"/>
            <a:ext cx="9144997" cy="15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3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6FEB92-38CA-C74D-9F59-A5EC4BB3C55D}"/>
              </a:ext>
            </a:extLst>
          </p:cNvPr>
          <p:cNvSpPr/>
          <p:nvPr/>
        </p:nvSpPr>
        <p:spPr>
          <a:xfrm>
            <a:off x="2141804" y="6097479"/>
            <a:ext cx="53194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3"/>
              </a:rPr>
              <a:t>https://www.glassdoor.com/List/Best-Jobs-in-America-LST_KQ0,20.htm</a:t>
            </a:r>
            <a:endParaRPr lang="tr-TR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6BE98F-E9BC-7B40-B5E6-BEF7AA9B71DC}"/>
              </a:ext>
            </a:extLst>
          </p:cNvPr>
          <p:cNvGrpSpPr/>
          <p:nvPr/>
        </p:nvGrpSpPr>
        <p:grpSpPr>
          <a:xfrm>
            <a:off x="214164" y="489619"/>
            <a:ext cx="8787660" cy="5633403"/>
            <a:chOff x="267255" y="534522"/>
            <a:chExt cx="8787660" cy="58099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46FD41-5B00-C74F-9620-0A6BC406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5874" y="534522"/>
              <a:ext cx="4648200" cy="58753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6AFA49-C2E2-F14C-9FE8-FE22DB45DB69}"/>
                </a:ext>
              </a:extLst>
            </p:cNvPr>
            <p:cNvGrpSpPr/>
            <p:nvPr/>
          </p:nvGrpSpPr>
          <p:grpSpPr>
            <a:xfrm>
              <a:off x="267255" y="1689488"/>
              <a:ext cx="8787660" cy="4654991"/>
              <a:chOff x="267255" y="1689488"/>
              <a:chExt cx="8787660" cy="465499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9FF9240-B944-4544-98EB-467C7A367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0366" b="45843"/>
              <a:stretch/>
            </p:blipFill>
            <p:spPr>
              <a:xfrm>
                <a:off x="267255" y="1689488"/>
                <a:ext cx="4392720" cy="185361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D802397-3EB2-744A-8C9D-B104315BE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8567" y="3572253"/>
                <a:ext cx="3142815" cy="139983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18E5E71-18AE-9F47-99FF-E5DF9C5DE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4180" b="2051"/>
              <a:stretch/>
            </p:blipFill>
            <p:spPr>
              <a:xfrm>
                <a:off x="4659975" y="1689488"/>
                <a:ext cx="4394940" cy="185361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CEDC760-8E97-0546-B6D7-7CF0D059B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256" y="5013168"/>
                <a:ext cx="3190648" cy="13313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008EF6A-BF68-644D-A377-FA6110DCA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2069" y="5025101"/>
                <a:ext cx="3166508" cy="1319378"/>
              </a:xfrm>
              <a:prstGeom prst="rect">
                <a:avLst/>
              </a:prstGeom>
            </p:spPr>
          </p:pic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25E4CF5A-52D7-AA4C-AC7C-6835141C96C8}"/>
              </a:ext>
            </a:extLst>
          </p:cNvPr>
          <p:cNvSpPr/>
          <p:nvPr/>
        </p:nvSpPr>
        <p:spPr>
          <a:xfrm>
            <a:off x="4533854" y="1657518"/>
            <a:ext cx="1602938" cy="4291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2E342B-7325-C545-89E0-DAF34E9A600C}"/>
              </a:ext>
            </a:extLst>
          </p:cNvPr>
          <p:cNvSpPr/>
          <p:nvPr/>
        </p:nvSpPr>
        <p:spPr>
          <a:xfrm>
            <a:off x="5608199" y="4819685"/>
            <a:ext cx="1602938" cy="4276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14103-4BEC-2F47-A32A-5DE1DDDBFDEA}"/>
              </a:ext>
            </a:extLst>
          </p:cNvPr>
          <p:cNvSpPr/>
          <p:nvPr/>
        </p:nvSpPr>
        <p:spPr>
          <a:xfrm>
            <a:off x="214164" y="296562"/>
            <a:ext cx="2306614" cy="780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0336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9B76C6-6A75-4E4F-A8E0-63F503C7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55D864A-8A76-DF43-8756-14548092006A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Continuous</a:t>
            </a:r>
            <a:r>
              <a:rPr lang="tr-TR" sz="3600" dirty="0"/>
              <a:t>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2809B-A701-C744-BAC0-28FB82DA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98437"/>
            <a:ext cx="5362831" cy="50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8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3C8EDC-2AA6-8E4F-929A-99070D74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10" y="509239"/>
            <a:ext cx="6317579" cy="585008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49A6C8FD-13D1-EB4B-A0DE-59E18D99D61B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4147037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DevOps</a:t>
            </a:r>
            <a:r>
              <a:rPr lang="tr-TR" sz="3600" dirty="0"/>
              <a:t> Ekosistemi</a:t>
            </a:r>
          </a:p>
        </p:txBody>
      </p:sp>
    </p:spTree>
    <p:extLst>
      <p:ext uri="{BB962C8B-B14F-4D97-AF65-F5344CB8AC3E}">
        <p14:creationId xmlns:p14="http://schemas.microsoft.com/office/powerpoint/2010/main" val="9660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05077-A515-5147-98A1-1690439F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FF6D67B9-5D15-5047-AF29-4281C09A7DA4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DevOps</a:t>
            </a:r>
            <a:r>
              <a:rPr lang="tr-TR" sz="3600" dirty="0"/>
              <a:t> Ekosistemi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CDBCE5-B81D-E341-8BE6-EA1B4FEA8B78}"/>
              </a:ext>
            </a:extLst>
          </p:cNvPr>
          <p:cNvGrpSpPr/>
          <p:nvPr/>
        </p:nvGrpSpPr>
        <p:grpSpPr>
          <a:xfrm>
            <a:off x="701108" y="1367849"/>
            <a:ext cx="7833407" cy="4918652"/>
            <a:chOff x="2425121" y="1339109"/>
            <a:chExt cx="7703327" cy="4874211"/>
          </a:xfrm>
        </p:grpSpPr>
        <p:pic>
          <p:nvPicPr>
            <p:cNvPr id="6" name="image23.png">
              <a:extLst>
                <a:ext uri="{FF2B5EF4-FFF2-40B4-BE49-F238E27FC236}">
                  <a16:creationId xmlns:a16="http://schemas.microsoft.com/office/drawing/2014/main" id="{5C716D84-855A-794E-BF3F-C3AB4642F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25121" y="1464052"/>
              <a:ext cx="7703327" cy="474926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Shape 249">
              <a:extLst>
                <a:ext uri="{FF2B5EF4-FFF2-40B4-BE49-F238E27FC236}">
                  <a16:creationId xmlns:a16="http://schemas.microsoft.com/office/drawing/2014/main" id="{E6FDB464-2C10-624B-87F3-F2D8733F92A6}"/>
                </a:ext>
              </a:extLst>
            </p:cNvPr>
            <p:cNvSpPr/>
            <p:nvPr/>
          </p:nvSpPr>
          <p:spPr>
            <a:xfrm>
              <a:off x="5447335" y="1339109"/>
              <a:ext cx="1317022" cy="330251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defTabSz="410765">
                <a:defRPr sz="16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 algn="ctr"/>
              <a:r>
                <a:rPr sz="1350" b="1" dirty="0">
                  <a:latin typeface="Arial" panose="020B0604020202020204" pitchFamily="34" charset="0"/>
                  <a:cs typeface="Arial" panose="020B0604020202020204" pitchFamily="34" charset="0"/>
                </a:rPr>
                <a:t>Confluence</a:t>
              </a:r>
            </a:p>
          </p:txBody>
        </p:sp>
        <p:sp>
          <p:nvSpPr>
            <p:cNvPr id="8" name="Shape 249">
              <a:extLst>
                <a:ext uri="{FF2B5EF4-FFF2-40B4-BE49-F238E27FC236}">
                  <a16:creationId xmlns:a16="http://schemas.microsoft.com/office/drawing/2014/main" id="{27436E58-F613-884B-8F2B-1C67E9E70615}"/>
                </a:ext>
              </a:extLst>
            </p:cNvPr>
            <p:cNvSpPr/>
            <p:nvPr/>
          </p:nvSpPr>
          <p:spPr>
            <a:xfrm>
              <a:off x="5874036" y="3417341"/>
              <a:ext cx="614098" cy="330251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defTabSz="410765">
                <a:defRPr sz="16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 algn="ctr"/>
              <a:r>
                <a:rPr lang="tr-TR" sz="1350" b="1" dirty="0">
                  <a:latin typeface="Arial" panose="020B0604020202020204" pitchFamily="34" charset="0"/>
                  <a:cs typeface="Arial" panose="020B0604020202020204" pitchFamily="34" charset="0"/>
                </a:rPr>
                <a:t>JIRA</a:t>
              </a:r>
              <a:endParaRPr sz="13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Shape 249">
              <a:extLst>
                <a:ext uri="{FF2B5EF4-FFF2-40B4-BE49-F238E27FC236}">
                  <a16:creationId xmlns:a16="http://schemas.microsoft.com/office/drawing/2014/main" id="{5D4933A5-51DA-DE42-A1EC-26926A795213}"/>
                </a:ext>
              </a:extLst>
            </p:cNvPr>
            <p:cNvSpPr/>
            <p:nvPr/>
          </p:nvSpPr>
          <p:spPr>
            <a:xfrm>
              <a:off x="4210064" y="2325217"/>
              <a:ext cx="1135070" cy="330251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defTabSz="410765">
                <a:defRPr sz="16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 algn="ctr"/>
              <a:r>
                <a:rPr lang="tr-TR" sz="13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Bitbucket</a:t>
              </a:r>
              <a:endParaRPr sz="13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Shape 249">
              <a:extLst>
                <a:ext uri="{FF2B5EF4-FFF2-40B4-BE49-F238E27FC236}">
                  <a16:creationId xmlns:a16="http://schemas.microsoft.com/office/drawing/2014/main" id="{E8437868-419A-2A4E-B400-79F6BA6680B8}"/>
                </a:ext>
              </a:extLst>
            </p:cNvPr>
            <p:cNvSpPr/>
            <p:nvPr/>
          </p:nvSpPr>
          <p:spPr>
            <a:xfrm>
              <a:off x="7076353" y="3420631"/>
              <a:ext cx="1002455" cy="330251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defTabSz="410765">
                <a:defRPr sz="16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 algn="ctr"/>
              <a:r>
                <a:rPr lang="tr-TR" sz="13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Jenkins</a:t>
              </a:r>
              <a:endParaRPr sz="13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hape 249">
              <a:extLst>
                <a:ext uri="{FF2B5EF4-FFF2-40B4-BE49-F238E27FC236}">
                  <a16:creationId xmlns:a16="http://schemas.microsoft.com/office/drawing/2014/main" id="{D2B03A32-4F69-E447-98C4-63412778B280}"/>
                </a:ext>
              </a:extLst>
            </p:cNvPr>
            <p:cNvSpPr/>
            <p:nvPr/>
          </p:nvSpPr>
          <p:spPr>
            <a:xfrm>
              <a:off x="4158926" y="4555424"/>
              <a:ext cx="1288410" cy="330251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defTabSz="410765">
                <a:defRPr sz="16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 algn="ctr"/>
              <a:r>
                <a:rPr lang="tr-TR" sz="13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Artifactory</a:t>
              </a:r>
              <a:endParaRPr sz="13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249">
              <a:extLst>
                <a:ext uri="{FF2B5EF4-FFF2-40B4-BE49-F238E27FC236}">
                  <a16:creationId xmlns:a16="http://schemas.microsoft.com/office/drawing/2014/main" id="{CCEDCB61-CD05-C746-BE2C-506A36D8FE9E}"/>
                </a:ext>
              </a:extLst>
            </p:cNvPr>
            <p:cNvSpPr/>
            <p:nvPr/>
          </p:nvSpPr>
          <p:spPr>
            <a:xfrm>
              <a:off x="7248462" y="4555424"/>
              <a:ext cx="735096" cy="330251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defTabSz="410765">
                <a:defRPr sz="16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 algn="ctr"/>
              <a:r>
                <a:rPr lang="tr-TR" sz="1350" b="1" dirty="0">
                  <a:latin typeface="Arial" panose="020B0604020202020204" pitchFamily="34" charset="0"/>
                  <a:cs typeface="Arial" panose="020B0604020202020204" pitchFamily="34" charset="0"/>
                </a:rPr>
                <a:t>Sonar</a:t>
              </a:r>
              <a:endParaRPr sz="13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249">
              <a:extLst>
                <a:ext uri="{FF2B5EF4-FFF2-40B4-BE49-F238E27FC236}">
                  <a16:creationId xmlns:a16="http://schemas.microsoft.com/office/drawing/2014/main" id="{A727676A-0DDC-8D4E-843A-6401FEA2B493}"/>
                </a:ext>
              </a:extLst>
            </p:cNvPr>
            <p:cNvSpPr/>
            <p:nvPr/>
          </p:nvSpPr>
          <p:spPr>
            <a:xfrm>
              <a:off x="8754652" y="5095057"/>
              <a:ext cx="1249204" cy="330251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defTabSz="410765">
                <a:defRPr sz="160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 algn="ctr"/>
              <a:r>
                <a:rPr lang="tr-TR" sz="13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Docker</a:t>
              </a:r>
              <a:endParaRPr lang="tr-TR" sz="13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821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1BE4F-4197-4242-BB88-F41789D3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DF695-C3A1-E740-A42F-BA5F07A5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626"/>
            <a:ext cx="9152128" cy="4872473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C9F67E9-BE07-AE47-84D7-2F9E3936074F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DevOps</a:t>
            </a:r>
            <a:r>
              <a:rPr lang="tr-TR" sz="3600" dirty="0"/>
              <a:t> Ekosistemi</a:t>
            </a:r>
          </a:p>
        </p:txBody>
      </p:sp>
    </p:spTree>
    <p:extLst>
      <p:ext uri="{BB962C8B-B14F-4D97-AF65-F5344CB8AC3E}">
        <p14:creationId xmlns:p14="http://schemas.microsoft.com/office/powerpoint/2010/main" val="4126228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4CC6-FBA3-3F45-A928-A56DA233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47177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4CC6-FBA3-3F45-A928-A56DA233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OTOMASYONU</a:t>
            </a:r>
          </a:p>
        </p:txBody>
      </p:sp>
    </p:spTree>
    <p:extLst>
      <p:ext uri="{BB962C8B-B14F-4D97-AF65-F5344CB8AC3E}">
        <p14:creationId xmlns:p14="http://schemas.microsoft.com/office/powerpoint/2010/main" val="1189088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040535-4015-9346-BB45-F786D758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9BD767-8041-A540-ABBA-FA134E7A662F}"/>
              </a:ext>
            </a:extLst>
          </p:cNvPr>
          <p:cNvGrpSpPr/>
          <p:nvPr/>
        </p:nvGrpSpPr>
        <p:grpSpPr>
          <a:xfrm>
            <a:off x="1650415" y="1378723"/>
            <a:ext cx="6378471" cy="4864748"/>
            <a:chOff x="0" y="738188"/>
            <a:chExt cx="4892674" cy="3579648"/>
          </a:xfrm>
        </p:grpSpPr>
        <p:pic>
          <p:nvPicPr>
            <p:cNvPr id="5" name="Picture 2" descr="http://lisacrispin.com/wp-content/uploads/2011/11/Agile-Testing-Quadrants.png">
              <a:extLst>
                <a:ext uri="{FF2B5EF4-FFF2-40B4-BE49-F238E27FC236}">
                  <a16:creationId xmlns:a16="http://schemas.microsoft.com/office/drawing/2014/main" id="{5D746975-37A1-D947-B029-F79557584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8188"/>
              <a:ext cx="4892674" cy="3579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DC0E8B-4AF0-5E4A-8875-1A1E353E936C}"/>
                </a:ext>
              </a:extLst>
            </p:cNvPr>
            <p:cNvSpPr txBox="1"/>
            <p:nvPr/>
          </p:nvSpPr>
          <p:spPr>
            <a:xfrm>
              <a:off x="695325" y="2952750"/>
              <a:ext cx="16271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 Black" pitchFamily="34" charset="0"/>
                </a:rPr>
                <a:t>Did we build it right?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4FDF1D-9A83-F84B-90E1-C8D7FEA52322}"/>
                </a:ext>
              </a:extLst>
            </p:cNvPr>
            <p:cNvSpPr txBox="1"/>
            <p:nvPr/>
          </p:nvSpPr>
          <p:spPr>
            <a:xfrm>
              <a:off x="657225" y="1388839"/>
              <a:ext cx="1703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 Black" pitchFamily="34" charset="0"/>
                </a:rPr>
                <a:t>Did we build the right thing?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5D4056-636E-094B-8660-C942A1A7B50E}"/>
                </a:ext>
              </a:extLst>
            </p:cNvPr>
            <p:cNvSpPr txBox="1"/>
            <p:nvPr/>
          </p:nvSpPr>
          <p:spPr>
            <a:xfrm>
              <a:off x="2590800" y="1388839"/>
              <a:ext cx="1703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 Black" pitchFamily="34" charset="0"/>
                </a:rPr>
                <a:t>How can I break the system?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5BE580-2366-054D-BA97-E451AFA98B24}"/>
                </a:ext>
              </a:extLst>
            </p:cNvPr>
            <p:cNvSpPr txBox="1"/>
            <p:nvPr/>
          </p:nvSpPr>
          <p:spPr>
            <a:xfrm>
              <a:off x="2590800" y="2818655"/>
              <a:ext cx="1703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 Black" pitchFamily="34" charset="0"/>
                </a:rPr>
                <a:t>Response time, scalability, etc.?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6362C0D-3D5C-B14F-B309-7C086A561B12}"/>
              </a:ext>
            </a:extLst>
          </p:cNvPr>
          <p:cNvSpPr/>
          <p:nvPr/>
        </p:nvSpPr>
        <p:spPr>
          <a:xfrm>
            <a:off x="129987" y="3415665"/>
            <a:ext cx="137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Prevention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91BEC-7979-9942-A397-170E96F3BCF9}"/>
              </a:ext>
            </a:extLst>
          </p:cNvPr>
          <p:cNvSpPr/>
          <p:nvPr/>
        </p:nvSpPr>
        <p:spPr>
          <a:xfrm>
            <a:off x="7998474" y="3441891"/>
            <a:ext cx="12319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38FA0-74D5-8544-A60B-086E5D3DBA76}"/>
              </a:ext>
            </a:extLst>
          </p:cNvPr>
          <p:cNvSpPr txBox="1"/>
          <p:nvPr/>
        </p:nvSpPr>
        <p:spPr>
          <a:xfrm>
            <a:off x="-297050" y="3750183"/>
            <a:ext cx="2065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Before/While Coding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AEF4A-CF73-1942-9937-0920EE64ECF9}"/>
              </a:ext>
            </a:extLst>
          </p:cNvPr>
          <p:cNvSpPr txBox="1"/>
          <p:nvPr/>
        </p:nvSpPr>
        <p:spPr>
          <a:xfrm>
            <a:off x="7762730" y="3754219"/>
            <a:ext cx="170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i="1"/>
            </a:lvl1pPr>
          </a:lstStyle>
          <a:p>
            <a:r>
              <a:rPr lang="en-US" dirty="0"/>
              <a:t>Post Coding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C9070CA-DCC1-DA40-BB85-064D519D1E36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Agile</a:t>
            </a:r>
            <a:r>
              <a:rPr lang="tr-TR" sz="3600" dirty="0"/>
              <a:t> Süreçlerde Test</a:t>
            </a:r>
          </a:p>
        </p:txBody>
      </p:sp>
    </p:spTree>
    <p:extLst>
      <p:ext uri="{BB962C8B-B14F-4D97-AF65-F5344CB8AC3E}">
        <p14:creationId xmlns:p14="http://schemas.microsoft.com/office/powerpoint/2010/main" val="235340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B4E077-A4BE-7446-98F5-F1C8C303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Picture 2" descr="http://symbio.com/wp-content/uploads/2014/08/agile_pyramid2.jpg">
            <a:extLst>
              <a:ext uri="{FF2B5EF4-FFF2-40B4-BE49-F238E27FC236}">
                <a16:creationId xmlns:a16="http://schemas.microsoft.com/office/drawing/2014/main" id="{B0FFDBE2-8CC1-4943-982E-19AE768C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88" y="1813867"/>
            <a:ext cx="4507795" cy="32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2D9E31C-CB94-744C-B79B-38336B173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" y="1985451"/>
            <a:ext cx="3946558" cy="304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AB4E3-3429-CC45-ACEE-6F8C1463F4BC}"/>
              </a:ext>
            </a:extLst>
          </p:cNvPr>
          <p:cNvSpPr txBox="1"/>
          <p:nvPr/>
        </p:nvSpPr>
        <p:spPr>
          <a:xfrm>
            <a:off x="1361068" y="5154842"/>
            <a:ext cx="1589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Traditional</a:t>
            </a:r>
          </a:p>
          <a:p>
            <a:pPr algn="ctr"/>
            <a:r>
              <a:rPr lang="en-US" sz="2000" b="1" dirty="0"/>
              <a:t>(Find Bugs)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68ABD-C051-664D-833C-D1D831891ACD}"/>
              </a:ext>
            </a:extLst>
          </p:cNvPr>
          <p:cNvSpPr txBox="1"/>
          <p:nvPr/>
        </p:nvSpPr>
        <p:spPr>
          <a:xfrm>
            <a:off x="5032658" y="5154842"/>
            <a:ext cx="1952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Agile</a:t>
            </a:r>
          </a:p>
          <a:p>
            <a:pPr algn="ctr"/>
            <a:r>
              <a:rPr lang="en-US" sz="2000" b="1" dirty="0"/>
              <a:t>(Prevent Bugs)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02B24-C604-E24B-BF0A-F8CCD29B60C6}"/>
              </a:ext>
            </a:extLst>
          </p:cNvPr>
          <p:cNvSpPr txBox="1"/>
          <p:nvPr/>
        </p:nvSpPr>
        <p:spPr>
          <a:xfrm>
            <a:off x="6819855" y="1229771"/>
            <a:ext cx="2753286" cy="76828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FF0000"/>
              </a:buClr>
            </a:pPr>
            <a:r>
              <a:rPr lang="en-US" sz="1200" dirty="0">
                <a:latin typeface="Arial Black" pitchFamily="34" charset="0"/>
              </a:rPr>
              <a:t>Better External Quality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FF0000"/>
              </a:buClr>
            </a:pPr>
            <a:r>
              <a:rPr lang="en-US" sz="1200" dirty="0">
                <a:latin typeface="Arial Black" pitchFamily="34" charset="0"/>
              </a:rPr>
              <a:t>Less/Slow Feedback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FF0000"/>
              </a:buClr>
            </a:pPr>
            <a:r>
              <a:rPr lang="en-US" sz="1200" dirty="0">
                <a:latin typeface="Arial Black" pitchFamily="34" charset="0"/>
              </a:rPr>
              <a:t>Increased Cost</a:t>
            </a:r>
            <a:br>
              <a:rPr lang="en-US" sz="1200" dirty="0">
                <a:latin typeface="Arial Black" pitchFamily="34" charset="0"/>
              </a:rPr>
            </a:br>
            <a:endParaRPr lang="en-US" sz="1200" dirty="0">
              <a:latin typeface="Arial Black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48464-55AC-D74B-BA90-CC1A02AB42F8}"/>
              </a:ext>
            </a:extLst>
          </p:cNvPr>
          <p:cNvSpPr txBox="1"/>
          <p:nvPr/>
        </p:nvSpPr>
        <p:spPr>
          <a:xfrm>
            <a:off x="7101673" y="5071672"/>
            <a:ext cx="2471468" cy="62878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200"/>
              </a:spcBef>
              <a:buClr>
                <a:srgbClr val="FF0000"/>
              </a:buClr>
              <a:defRPr sz="1000">
                <a:latin typeface="Arial Black" pitchFamily="34" charset="0"/>
              </a:defRPr>
            </a:lvl1pPr>
          </a:lstStyle>
          <a:p>
            <a:r>
              <a:rPr lang="en-US" sz="1200" dirty="0"/>
              <a:t>Better Internal Quality</a:t>
            </a:r>
          </a:p>
          <a:p>
            <a:r>
              <a:rPr lang="en-US" sz="1200" dirty="0"/>
              <a:t>More/Fast Feedback</a:t>
            </a:r>
          </a:p>
          <a:p>
            <a:r>
              <a:rPr lang="en-US" sz="1200" dirty="0"/>
              <a:t>Better ROI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9FD0F21-F577-7B44-91EF-5EB66117195F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Agile</a:t>
            </a:r>
            <a:r>
              <a:rPr lang="tr-TR" sz="3600" dirty="0"/>
              <a:t> Süreçlerde Test</a:t>
            </a:r>
          </a:p>
        </p:txBody>
      </p:sp>
    </p:spTree>
    <p:extLst>
      <p:ext uri="{BB962C8B-B14F-4D97-AF65-F5344CB8AC3E}">
        <p14:creationId xmlns:p14="http://schemas.microsoft.com/office/powerpoint/2010/main" val="340863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2CDB6-B45D-C149-852F-4EDC363B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5AAD0-6ED2-E249-9863-43239CF4834E}"/>
              </a:ext>
            </a:extLst>
          </p:cNvPr>
          <p:cNvSpPr txBox="1"/>
          <p:nvPr/>
        </p:nvSpPr>
        <p:spPr>
          <a:xfrm>
            <a:off x="518896" y="4738479"/>
            <a:ext cx="8207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0"/>
              <a:buChar char="ü"/>
            </a:pPr>
            <a:r>
              <a:rPr lang="en-US" dirty="0"/>
              <a:t>Dış </a:t>
            </a:r>
            <a:r>
              <a:rPr lang="en-US" dirty="0" err="1"/>
              <a:t>bağımlılıklar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sanallaştırma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simüle</a:t>
            </a:r>
            <a:r>
              <a:rPr lang="en-US" dirty="0"/>
              <a:t> </a:t>
            </a:r>
            <a:r>
              <a:rPr lang="en-US" dirty="0" err="1"/>
              <a:t>edilmekte</a:t>
            </a:r>
            <a:endParaRPr lang="en-US" dirty="0"/>
          </a:p>
          <a:p>
            <a:pPr marL="285750" indent="-285750">
              <a:buFont typeface="Wingdings" charset="0"/>
              <a:buChar char="ü"/>
            </a:pPr>
            <a:r>
              <a:rPr lang="en-US" dirty="0" err="1"/>
              <a:t>Modül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API </a:t>
            </a:r>
            <a:r>
              <a:rPr lang="en-US" dirty="0" err="1"/>
              <a:t>odaklı</a:t>
            </a:r>
            <a:r>
              <a:rPr lang="en-US" dirty="0"/>
              <a:t> </a:t>
            </a:r>
            <a:r>
              <a:rPr lang="en-US" dirty="0" err="1"/>
              <a:t>testler</a:t>
            </a:r>
            <a:endParaRPr lang="en-US" dirty="0"/>
          </a:p>
          <a:p>
            <a:pPr marL="285750" indent="-285750">
              <a:buFont typeface="Wingdings" charset="0"/>
              <a:buChar char="ü"/>
            </a:pPr>
            <a:r>
              <a:rPr lang="en-US" dirty="0" err="1"/>
              <a:t>Ortam</a:t>
            </a:r>
            <a:r>
              <a:rPr lang="en-US" dirty="0"/>
              <a:t>/dış </a:t>
            </a:r>
            <a:r>
              <a:rPr lang="en-US" dirty="0" err="1"/>
              <a:t>kaynaklı</a:t>
            </a:r>
            <a:r>
              <a:rPr lang="en-US" dirty="0"/>
              <a:t>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minimuma</a:t>
            </a:r>
            <a:r>
              <a:rPr lang="en-US" dirty="0"/>
              <a:t> </a:t>
            </a:r>
            <a:r>
              <a:rPr lang="en-US" dirty="0" err="1"/>
              <a:t>indirilmesi</a:t>
            </a:r>
            <a:endParaRPr lang="en-US" dirty="0"/>
          </a:p>
          <a:p>
            <a:pPr marL="285750" indent="-285750">
              <a:buFont typeface="Wingdings" charset="0"/>
              <a:buChar char="ü"/>
            </a:pP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senaryolarının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kolay</a:t>
            </a:r>
            <a:r>
              <a:rPr lang="en-US" dirty="0"/>
              <a:t> </a:t>
            </a:r>
            <a:r>
              <a:rPr lang="en-US" dirty="0" err="1"/>
              <a:t>otomasyonu</a:t>
            </a:r>
            <a:r>
              <a:rPr lang="en-US" dirty="0"/>
              <a:t> </a:t>
            </a:r>
          </a:p>
          <a:p>
            <a:pPr marL="285750" indent="-285750">
              <a:buFont typeface="Wingdings" charset="0"/>
              <a:buChar char="ü"/>
            </a:pP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test </a:t>
            </a:r>
            <a:r>
              <a:rPr lang="en-US" dirty="0" err="1"/>
              <a:t>ortamını</a:t>
            </a:r>
            <a:r>
              <a:rPr lang="en-US" dirty="0"/>
              <a:t> </a:t>
            </a:r>
            <a:r>
              <a:rPr lang="en-US" dirty="0" err="1"/>
              <a:t>birkac</a:t>
            </a:r>
            <a:r>
              <a:rPr lang="en-US" dirty="0"/>
              <a:t>̧ </a:t>
            </a:r>
            <a:r>
              <a:rPr lang="en-US" dirty="0" err="1"/>
              <a:t>dakika</a:t>
            </a:r>
            <a:r>
              <a:rPr lang="en-US" dirty="0"/>
              <a:t> </a:t>
            </a:r>
            <a:r>
              <a:rPr lang="en-US" dirty="0" err="1"/>
              <a:t>içinde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paralel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ayağa</a:t>
            </a:r>
            <a:r>
              <a:rPr lang="en-US" dirty="0"/>
              <a:t> </a:t>
            </a:r>
            <a:r>
              <a:rPr lang="en-US" dirty="0" err="1"/>
              <a:t>kaldırabilme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9EB1B7A-587B-4247-A9DC-4F193FE394E2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/>
              <a:t>Servis Sanallaştırma</a:t>
            </a:r>
          </a:p>
        </p:txBody>
      </p:sp>
      <p:pic>
        <p:nvPicPr>
          <p:cNvPr id="8" name="Picture 2" descr="agile test pyramid component tests ile ilgili görsel sonucu">
            <a:extLst>
              <a:ext uri="{FF2B5EF4-FFF2-40B4-BE49-F238E27FC236}">
                <a16:creationId xmlns:a16="http://schemas.microsoft.com/office/drawing/2014/main" id="{5B91566D-DE28-2648-B21C-03BFDBED1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87" y="1385931"/>
            <a:ext cx="5547268" cy="291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178245-2424-1C44-8163-5EF3DCD731BF}"/>
              </a:ext>
            </a:extLst>
          </p:cNvPr>
          <p:cNvSpPr/>
          <p:nvPr/>
        </p:nvSpPr>
        <p:spPr>
          <a:xfrm>
            <a:off x="4429760" y="2623470"/>
            <a:ext cx="3856349" cy="9441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0E0BAA-6565-5041-AF5E-6A4BCFBECF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6"/>
          <a:stretch/>
        </p:blipFill>
        <p:spPr>
          <a:xfrm>
            <a:off x="424963" y="1510989"/>
            <a:ext cx="2848515" cy="26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92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D01E6F-EAED-0245-AB17-B3383729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Content Placeholder 8" descr="Screen Shot 2018-04-05 at 01.13.49.png">
            <a:extLst>
              <a:ext uri="{FF2B5EF4-FFF2-40B4-BE49-F238E27FC236}">
                <a16:creationId xmlns:a16="http://schemas.microsoft.com/office/drawing/2014/main" id="{2C5F18BC-E14D-0442-8284-5436AEA7D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r="223"/>
          <a:stretch/>
        </p:blipFill>
        <p:spPr>
          <a:xfrm>
            <a:off x="1043247" y="1371600"/>
            <a:ext cx="6968144" cy="4936669"/>
          </a:xfr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4B1351D-169B-7D44-B8DA-07F6CC529186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/>
              <a:t>Testlerin Fayda/Maliyet Karşılaştırmaları</a:t>
            </a:r>
          </a:p>
        </p:txBody>
      </p:sp>
    </p:spTree>
    <p:extLst>
      <p:ext uri="{BB962C8B-B14F-4D97-AF65-F5344CB8AC3E}">
        <p14:creationId xmlns:p14="http://schemas.microsoft.com/office/powerpoint/2010/main" val="198492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EAFDD0-EA44-B446-B774-6E5D037C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8900562-CBA1-5147-AA14-6A97E1DE832E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DevOps</a:t>
            </a:r>
            <a:r>
              <a:rPr lang="tr-TR" sz="3600" dirty="0"/>
              <a:t> Neden Popüler?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0554C-3E1D-1A4A-8F12-C5DA2AB89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69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3C0A77-2724-9C47-B33C-2DA58E21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8" y="1319014"/>
            <a:ext cx="3718504" cy="375892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1BD6B9B-B4B4-6B47-8E47-0C0C426E3FDE}"/>
              </a:ext>
            </a:extLst>
          </p:cNvPr>
          <p:cNvGrpSpPr/>
          <p:nvPr/>
        </p:nvGrpSpPr>
        <p:grpSpPr>
          <a:xfrm>
            <a:off x="675638" y="1909024"/>
            <a:ext cx="4213861" cy="2113102"/>
            <a:chOff x="1137919" y="784996"/>
            <a:chExt cx="4094481" cy="19602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746B36-2861-034C-BA5A-EFD089A71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3" t="10250" r="11926" b="17216"/>
            <a:stretch/>
          </p:blipFill>
          <p:spPr>
            <a:xfrm>
              <a:off x="1137919" y="784996"/>
              <a:ext cx="4094481" cy="19602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275303-E53A-EA4B-ADAC-86784C115FB7}"/>
                </a:ext>
              </a:extLst>
            </p:cNvPr>
            <p:cNvSpPr/>
            <p:nvPr/>
          </p:nvSpPr>
          <p:spPr>
            <a:xfrm>
              <a:off x="3464560" y="1615440"/>
              <a:ext cx="731520" cy="3657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A0CB1FD-3A6B-0B40-996C-79E39FB2FB7F}"/>
              </a:ext>
            </a:extLst>
          </p:cNvPr>
          <p:cNvSpPr/>
          <p:nvPr/>
        </p:nvSpPr>
        <p:spPr>
          <a:xfrm>
            <a:off x="547639" y="4008443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tr-TR" sz="1350" dirty="0" err="1"/>
              <a:t>Otomatize</a:t>
            </a:r>
            <a:r>
              <a:rPr lang="tr-TR" sz="1350" dirty="0"/>
              <a:t> edilmiş fonksiyonel testler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tr-TR" sz="1350" dirty="0"/>
              <a:t>Herkes tarafından anlaşılabilen ve yazılabilen testler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tr-TR" sz="1350" dirty="0" err="1"/>
              <a:t>Requirement</a:t>
            </a:r>
            <a:r>
              <a:rPr lang="tr-TR" sz="1350" dirty="0"/>
              <a:t> kaynaklı hataların önüne geçmek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tr-TR" sz="1350" dirty="0" err="1"/>
              <a:t>Dökümantasyon</a:t>
            </a:r>
            <a:r>
              <a:rPr lang="tr-TR" sz="1350" dirty="0"/>
              <a:t> olarak testler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tr-TR" sz="1350" dirty="0" err="1"/>
              <a:t>Reusable</a:t>
            </a:r>
            <a:r>
              <a:rPr lang="tr-TR" sz="1350" dirty="0"/>
              <a:t> testler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tr-TR" sz="135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32117F9-8DAF-0045-B06B-A455EB63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3D2A93B-E6E2-6547-8BF9-9FFD10F0093E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/>
              <a:t>BDD</a:t>
            </a:r>
          </a:p>
        </p:txBody>
      </p:sp>
    </p:spTree>
    <p:extLst>
      <p:ext uri="{BB962C8B-B14F-4D97-AF65-F5344CB8AC3E}">
        <p14:creationId xmlns:p14="http://schemas.microsoft.com/office/powerpoint/2010/main" val="335542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75772-5824-F44B-B376-F9421C6F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Content Placeholder 4" descr="Screen Shot 2018-04-05 at 01.46.43.png">
            <a:extLst>
              <a:ext uri="{FF2B5EF4-FFF2-40B4-BE49-F238E27FC236}">
                <a16:creationId xmlns:a16="http://schemas.microsoft.com/office/drawing/2014/main" id="{B21E96F4-060C-4247-94A9-95E826ED3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2" r="-2300"/>
          <a:stretch/>
        </p:blipFill>
        <p:spPr>
          <a:xfrm>
            <a:off x="5633861" y="2372407"/>
            <a:ext cx="3521225" cy="3263504"/>
          </a:xfr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F7548C-5A9A-024A-BDF1-F12CC24393D6}"/>
              </a:ext>
            </a:extLst>
          </p:cNvPr>
          <p:cNvSpPr txBox="1">
            <a:spLocks/>
          </p:cNvSpPr>
          <p:nvPr/>
        </p:nvSpPr>
        <p:spPr>
          <a:xfrm>
            <a:off x="342900" y="1590619"/>
            <a:ext cx="7429507" cy="351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>
                <a:solidFill>
                  <a:schemeClr val="accent1"/>
                </a:solidFill>
              </a:rPr>
              <a:t>Google Modeli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FEC98-209D-E64D-904D-F8B19AF74404}"/>
              </a:ext>
            </a:extLst>
          </p:cNvPr>
          <p:cNvSpPr txBox="1"/>
          <p:nvPr/>
        </p:nvSpPr>
        <p:spPr>
          <a:xfrm>
            <a:off x="342900" y="2136925"/>
            <a:ext cx="5704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400" dirty="0"/>
              <a:t>Kalite takımlar tarafından </a:t>
            </a:r>
            <a:r>
              <a:rPr lang="tr-TR" sz="1400" b="1" dirty="0"/>
              <a:t>sahiplenilir.</a:t>
            </a:r>
          </a:p>
          <a:p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Test</a:t>
            </a:r>
            <a:r>
              <a:rPr lang="tr-TR" sz="1400" b="1" dirty="0"/>
              <a:t> , </a:t>
            </a:r>
            <a:r>
              <a:rPr lang="en-US" sz="1400" b="1" dirty="0"/>
              <a:t> </a:t>
            </a:r>
            <a:r>
              <a:rPr lang="tr-TR" sz="1400" dirty="0"/>
              <a:t>geliştirme sürecinin her kısmında bulunmaktadır.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err="1"/>
              <a:t>Altyapı</a:t>
            </a:r>
            <a:r>
              <a:rPr lang="en-US" sz="1400" b="1" dirty="0"/>
              <a:t>, </a:t>
            </a:r>
            <a:r>
              <a:rPr lang="en-US" sz="1400" dirty="0"/>
              <a:t>unit test </a:t>
            </a:r>
            <a:r>
              <a:rPr lang="en-US" sz="1400" dirty="0" err="1"/>
              <a:t>ve</a:t>
            </a:r>
            <a:r>
              <a:rPr lang="en-US" sz="1400" dirty="0"/>
              <a:t> code review </a:t>
            </a:r>
            <a:r>
              <a:rPr lang="en-US" sz="1400" dirty="0" err="1"/>
              <a:t>yapılmamış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kodun</a:t>
            </a:r>
            <a:r>
              <a:rPr lang="en-US" sz="1400" dirty="0"/>
              <a:t> </a:t>
            </a:r>
            <a:r>
              <a:rPr lang="en-US" sz="1400" dirty="0" err="1"/>
              <a:t>commitlenmesine</a:t>
            </a:r>
            <a:r>
              <a:rPr lang="en-US" sz="1400" dirty="0"/>
              <a:t> </a:t>
            </a:r>
            <a:r>
              <a:rPr lang="en-US" sz="1400" dirty="0" err="1"/>
              <a:t>izin</a:t>
            </a:r>
            <a:r>
              <a:rPr lang="en-US" sz="1400" dirty="0"/>
              <a:t> </a:t>
            </a:r>
            <a:r>
              <a:rPr lang="en-US" sz="1400" dirty="0" err="1"/>
              <a:t>vermez</a:t>
            </a:r>
            <a:r>
              <a:rPr lang="en-US" sz="1400" dirty="0"/>
              <a:t>.</a:t>
            </a:r>
            <a:endParaRPr lang="tr-T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Geleneksel</a:t>
            </a:r>
            <a:r>
              <a:rPr lang="en-US" sz="1400" dirty="0"/>
              <a:t> </a:t>
            </a:r>
            <a:r>
              <a:rPr lang="tr-TR" sz="1400" dirty="0"/>
              <a:t>dünyada </a:t>
            </a:r>
            <a:r>
              <a:rPr lang="en-US" sz="1400" dirty="0"/>
              <a:t>QA </a:t>
            </a:r>
            <a:r>
              <a:rPr lang="tr-TR" sz="1400" dirty="0"/>
              <a:t>olarak adlandırılan takım </a:t>
            </a:r>
            <a:r>
              <a:rPr lang="en-US" sz="1400" b="1" dirty="0"/>
              <a:t>Engineering Productivity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adlandırılır</a:t>
            </a:r>
            <a:r>
              <a:rPr lang="en-US" sz="1400" dirty="0"/>
              <a:t>.</a:t>
            </a:r>
            <a:endParaRPr lang="tr-T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Test</a:t>
            </a:r>
            <a:r>
              <a:rPr lang="tr-TR" sz="1400" b="1" dirty="0"/>
              <a:t> </a:t>
            </a:r>
            <a:r>
              <a:rPr lang="tr-TR" sz="1400" b="1" dirty="0" err="1"/>
              <a:t>Engineer</a:t>
            </a:r>
            <a:r>
              <a:rPr lang="tr-TR" sz="1400" b="1" dirty="0"/>
              <a:t>’</a:t>
            </a:r>
            <a:r>
              <a:rPr lang="en-US" sz="1400" b="1" dirty="0"/>
              <a:t>lar </a:t>
            </a:r>
            <a:r>
              <a:rPr lang="en-US" sz="1400" dirty="0" err="1"/>
              <a:t>projelere</a:t>
            </a:r>
            <a:r>
              <a:rPr lang="en-US" sz="1400" dirty="0"/>
              <a:t> </a:t>
            </a:r>
            <a:r>
              <a:rPr lang="en-US" sz="1400" dirty="0" err="1"/>
              <a:t>atanır</a:t>
            </a:r>
            <a:r>
              <a:rPr lang="en-US" sz="1400" dirty="0"/>
              <a:t> </a:t>
            </a:r>
            <a:r>
              <a:rPr lang="en-US" sz="1400" dirty="0" err="1"/>
              <a:t>ama</a:t>
            </a:r>
            <a:r>
              <a:rPr lang="en-US" sz="1400" dirty="0"/>
              <a:t> Engineering Productivity </a:t>
            </a:r>
            <a:r>
              <a:rPr lang="tr-TR" sz="1400" dirty="0"/>
              <a:t>takımına </a:t>
            </a:r>
            <a:r>
              <a:rPr lang="en-US" sz="1400" dirty="0" err="1"/>
              <a:t>raporlar</a:t>
            </a:r>
            <a:r>
              <a:rPr lang="en-US" sz="1400" dirty="0"/>
              <a:t>.</a:t>
            </a:r>
            <a:endParaRPr lang="tr-T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Test</a:t>
            </a:r>
            <a:r>
              <a:rPr lang="tr-TR" sz="1400" dirty="0"/>
              <a:t> </a:t>
            </a:r>
            <a:r>
              <a:rPr lang="tr-TR" sz="1400" dirty="0" err="1"/>
              <a:t>Engineer</a:t>
            </a:r>
            <a:r>
              <a:rPr lang="tr-TR" sz="1400" dirty="0"/>
              <a:t>’</a:t>
            </a:r>
            <a:r>
              <a:rPr lang="en-US" sz="1400" dirty="0"/>
              <a:t>lar </a:t>
            </a:r>
            <a:r>
              <a:rPr lang="en-US" sz="1400" b="1" dirty="0" err="1"/>
              <a:t>ürün</a:t>
            </a:r>
            <a:r>
              <a:rPr lang="en-US" sz="1400" b="1" dirty="0"/>
              <a:t> </a:t>
            </a:r>
            <a:r>
              <a:rPr lang="en-US" sz="1400" b="1" dirty="0" err="1"/>
              <a:t>ekibinden</a:t>
            </a:r>
            <a:r>
              <a:rPr lang="en-US" sz="1400" b="1" dirty="0"/>
              <a:t> </a:t>
            </a:r>
            <a:r>
              <a:rPr lang="en-US" sz="1400" b="1" dirty="0" err="1"/>
              <a:t>ayrıdır</a:t>
            </a:r>
            <a:r>
              <a:rPr lang="en-US" sz="1400" dirty="0"/>
              <a:t>. </a:t>
            </a:r>
            <a:r>
              <a:rPr lang="en-US" sz="1400" dirty="0" err="1"/>
              <a:t>Soru</a:t>
            </a:r>
            <a:r>
              <a:rPr lang="en-US" sz="1400" dirty="0"/>
              <a:t> </a:t>
            </a:r>
            <a:r>
              <a:rPr lang="en-US" sz="1400" dirty="0" err="1"/>
              <a:t>sorma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kalite</a:t>
            </a:r>
            <a:r>
              <a:rPr lang="en-US" sz="1400" dirty="0"/>
              <a:t> </a:t>
            </a:r>
            <a:r>
              <a:rPr lang="en-US" sz="1400" dirty="0" err="1"/>
              <a:t>konusund</a:t>
            </a:r>
            <a:r>
              <a:rPr lang="tr-TR" sz="1400" dirty="0"/>
              <a:t>a</a:t>
            </a:r>
            <a:r>
              <a:rPr lang="en-US" sz="1400" dirty="0" err="1"/>
              <a:t>ki</a:t>
            </a:r>
            <a:r>
              <a:rPr lang="en-US" sz="1400" dirty="0"/>
              <a:t> </a:t>
            </a:r>
            <a:r>
              <a:rPr lang="en-US" sz="1400" dirty="0" err="1"/>
              <a:t>kaygılarını</a:t>
            </a:r>
            <a:r>
              <a:rPr lang="en-US" sz="1400" dirty="0"/>
              <a:t> </a:t>
            </a:r>
            <a:r>
              <a:rPr lang="en-US" sz="1400" dirty="0" err="1"/>
              <a:t>iletme</a:t>
            </a:r>
            <a:r>
              <a:rPr lang="en-US" sz="1400" dirty="0"/>
              <a:t> </a:t>
            </a:r>
            <a:r>
              <a:rPr lang="en-US" sz="1400" dirty="0" err="1"/>
              <a:t>noktasında</a:t>
            </a:r>
            <a:r>
              <a:rPr lang="en-US" sz="1400" dirty="0"/>
              <a:t> </a:t>
            </a:r>
            <a:r>
              <a:rPr lang="en-US" sz="1400" dirty="0" err="1"/>
              <a:t>serbesttirler</a:t>
            </a:r>
            <a:r>
              <a:rPr lang="en-US" sz="1400" dirty="0"/>
              <a:t>.</a:t>
            </a:r>
            <a:endParaRPr lang="tr-T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Test</a:t>
            </a:r>
            <a:r>
              <a:rPr lang="tr-TR" sz="1400" dirty="0"/>
              <a:t> </a:t>
            </a:r>
            <a:r>
              <a:rPr lang="tr-TR" sz="1400" dirty="0" err="1"/>
              <a:t>Engineer’ların</a:t>
            </a:r>
            <a:r>
              <a:rPr lang="tr-TR" sz="1400" dirty="0"/>
              <a:t> </a:t>
            </a:r>
            <a:r>
              <a:rPr lang="en-US" sz="1400" dirty="0" err="1"/>
              <a:t>projeden</a:t>
            </a:r>
            <a:r>
              <a:rPr lang="en-US" sz="1400" dirty="0"/>
              <a:t> </a:t>
            </a:r>
            <a:r>
              <a:rPr lang="en-US" sz="1400" dirty="0" err="1"/>
              <a:t>projeye</a:t>
            </a:r>
            <a:r>
              <a:rPr lang="en-US" sz="1400" dirty="0"/>
              <a:t> </a:t>
            </a:r>
            <a:r>
              <a:rPr lang="en-US" sz="1400" dirty="0" err="1"/>
              <a:t>geçişi</a:t>
            </a:r>
            <a:r>
              <a:rPr lang="en-US" sz="1400" dirty="0"/>
              <a:t> </a:t>
            </a:r>
            <a:r>
              <a:rPr lang="en-US" sz="1400" dirty="0" err="1"/>
              <a:t>iyi</a:t>
            </a:r>
            <a:r>
              <a:rPr lang="en-US" sz="1400" dirty="0"/>
              <a:t> </a:t>
            </a:r>
            <a:r>
              <a:rPr lang="en-US" sz="1400" dirty="0" err="1"/>
              <a:t>fikirlerin</a:t>
            </a:r>
            <a:r>
              <a:rPr lang="en-US" sz="1400" dirty="0"/>
              <a:t> </a:t>
            </a:r>
            <a:r>
              <a:rPr lang="en-US" sz="1400" b="1" dirty="0" err="1"/>
              <a:t>şirket</a:t>
            </a:r>
            <a:r>
              <a:rPr lang="en-US" sz="1400" b="1" dirty="0"/>
              <a:t> </a:t>
            </a:r>
            <a:r>
              <a:rPr lang="en-US" sz="1400" b="1" dirty="0" err="1"/>
              <a:t>içerisinde</a:t>
            </a:r>
            <a:r>
              <a:rPr lang="en-US" sz="1400" b="1" dirty="0"/>
              <a:t> </a:t>
            </a:r>
            <a:r>
              <a:rPr lang="en-US" sz="1400" b="1" dirty="0" err="1"/>
              <a:t>hızla</a:t>
            </a:r>
            <a:r>
              <a:rPr lang="en-US" sz="1400" b="1" dirty="0"/>
              <a:t> </a:t>
            </a:r>
            <a:r>
              <a:rPr lang="en-US" sz="1400" b="1" dirty="0" err="1"/>
              <a:t>yayılmasını</a:t>
            </a:r>
            <a:r>
              <a:rPr lang="en-US" sz="1400" b="1" dirty="0"/>
              <a:t> </a:t>
            </a:r>
            <a:r>
              <a:rPr lang="en-US" sz="1400" b="1" dirty="0" err="1"/>
              <a:t>sağlar</a:t>
            </a:r>
            <a:r>
              <a:rPr lang="en-US" sz="1400" dirty="0"/>
              <a:t>.</a:t>
            </a:r>
            <a:endParaRPr lang="tr-TR" sz="14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8B986DC-F23C-2F4F-A3DF-F5000292EE51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Agile</a:t>
            </a:r>
            <a:r>
              <a:rPr lang="tr-TR" sz="3600" dirty="0"/>
              <a:t> Süreçlerde Roller</a:t>
            </a:r>
          </a:p>
        </p:txBody>
      </p:sp>
    </p:spTree>
    <p:extLst>
      <p:ext uri="{BB962C8B-B14F-4D97-AF65-F5344CB8AC3E}">
        <p14:creationId xmlns:p14="http://schemas.microsoft.com/office/powerpoint/2010/main" val="4008303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20F1-02EA-D149-B701-8DBA36FB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Infrastructure</a:t>
            </a:r>
            <a:r>
              <a:rPr lang="tr-TR" dirty="0"/>
              <a:t> as a </a:t>
            </a:r>
            <a:r>
              <a:rPr lang="tr-TR" dirty="0" err="1"/>
              <a:t>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38829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DE1FE2-4709-A244-8B7B-C0FF502A5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59" y="1587418"/>
            <a:ext cx="5043072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weblogic12c-with-domain:latest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curl $</a:t>
            </a:r>
            <a:r>
              <a:rPr kumimoji="0" lang="en-US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ARTIFACTORY_URL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u01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oracle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imos.war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 </a:t>
            </a:r>
            <a:r>
              <a:rPr kumimoji="0" lang="en-US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APP_NAME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"IMOS"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APP_PKG_FILE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imos.war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APP_PKG_LOCATION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"/u01/oracle"</a:t>
            </a:r>
            <a:b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Copy files and deploy application in WLST Offline mode</a:t>
            </a:r>
            <a:br>
              <a:rPr kumimoji="0" 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wlst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loadProperties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u01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oracle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datasource.properties.oracle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u01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oracle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ds-deploy.py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 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u01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oracle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oracle_common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common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wlst.sh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u01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oracle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app-deploy.py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oracle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default command to start bash.</a:t>
            </a:r>
            <a:br>
              <a:rPr kumimoji="0" 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CMD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"startWebLogic.sh"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FDB46BA-B7A6-6D46-BD35-DC43D43D2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546" y="1267701"/>
            <a:ext cx="4256326" cy="4190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agent { label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'maven'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tools 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jdk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'default-java-slave'</a:t>
            </a:r>
            <a:b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environment 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JAVA_HOME =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jdk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stage(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'Preparation'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script 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scmVars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checkout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scm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lastCommit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scmVars.GIT_COMMIT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stage(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'Build'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Run the maven build</a:t>
            </a:r>
            <a:br>
              <a:rPr kumimoji="0" 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steps{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en-US" sz="1000" b="1" i="1" u="none" strike="noStrike" cap="none" normalizeH="0" baseline="0" dirty="0">
                <a:ln>
                  <a:noFill/>
                </a:ln>
                <a:solidFill>
                  <a:srgbClr val="0073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TODO: move this out of script</a:t>
            </a:r>
            <a:br>
              <a:rPr kumimoji="0" lang="en-US" sz="1000" b="1" i="1" u="none" strike="noStrike" cap="none" normalizeH="0" baseline="0" dirty="0">
                <a:ln>
                  <a:noFill/>
                </a:ln>
                <a:solidFill>
                  <a:srgbClr val="0073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1" u="none" strike="noStrike" cap="none" normalizeH="0" baseline="0" dirty="0">
                <a:ln>
                  <a:noFill/>
                </a:ln>
                <a:solidFill>
                  <a:srgbClr val="0073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sz="1000" b="1" i="0" u="none" strike="noStrike" cap="none" normalizeH="0" baseline="0" dirty="0" err="1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pom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readMavenPom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'pom.xml'</a:t>
            </a:r>
            <a:b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sz="1000" b="1" i="0" u="none" strike="noStrike" cap="none" normalizeH="0" baseline="0" dirty="0" err="1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descriptor =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Artifactory.mavenDescriptor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29235-1CDE-C34E-9786-C52B9380D50B}"/>
              </a:ext>
            </a:extLst>
          </p:cNvPr>
          <p:cNvSpPr/>
          <p:nvPr/>
        </p:nvSpPr>
        <p:spPr>
          <a:xfrm>
            <a:off x="124975" y="4701005"/>
            <a:ext cx="8341020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1600" dirty="0"/>
              <a:t>Konfigürasyon değişiklikleri versiyonlu tutulmakta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1600" dirty="0"/>
              <a:t>Konfigürasyon değişiklikleri de </a:t>
            </a:r>
            <a:r>
              <a:rPr lang="tr-TR" sz="1600" dirty="0" err="1"/>
              <a:t>pipeline</a:t>
            </a:r>
            <a:r>
              <a:rPr lang="tr-TR" sz="1600" dirty="0"/>
              <a:t> ve testlerden geçmekte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1600" dirty="0"/>
              <a:t>Test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tr-TR" sz="1600" dirty="0" err="1"/>
              <a:t>prod</a:t>
            </a:r>
            <a:r>
              <a:rPr lang="tr-TR" sz="1600" dirty="0"/>
              <a:t> ortamları arasındaki farklılıklar ortadan kalkmakta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1600" dirty="0"/>
              <a:t>Konfigürasyon değişiklikleri DEV tarafında yapılıp OPS ekipleri tarafından gözden geçirilip onaylanabilir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8E3BB-80E1-E04A-B03D-98133CBCC709}"/>
              </a:ext>
            </a:extLst>
          </p:cNvPr>
          <p:cNvSpPr/>
          <p:nvPr/>
        </p:nvSpPr>
        <p:spPr>
          <a:xfrm>
            <a:off x="817624" y="5953990"/>
            <a:ext cx="7601803" cy="3889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Minimum </a:t>
            </a:r>
            <a:r>
              <a:rPr lang="en-US" dirty="0" err="1">
                <a:solidFill>
                  <a:sysClr val="windowText" lastClr="000000"/>
                </a:solidFill>
              </a:rPr>
              <a:t>ortamsal</a:t>
            </a:r>
            <a:r>
              <a:rPr lang="en-US" dirty="0">
                <a:solidFill>
                  <a:sysClr val="windowText" lastClr="000000"/>
                </a:solidFill>
              </a:rPr>
              <a:t> problem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F50D10-9102-604D-8770-42251A365E04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Infrastructure</a:t>
            </a:r>
            <a:r>
              <a:rPr lang="tr-TR" sz="3600" dirty="0"/>
              <a:t> as a </a:t>
            </a:r>
            <a:r>
              <a:rPr lang="tr-TR" sz="3600" dirty="0" err="1"/>
              <a:t>Code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14607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image.slidesharecdn.com/itcamp2017-meteatamel-resilientmicroserviceswithkubernetes-170614175244/95/resilient-microservices-with-kubernetes-mete-atamel-21-638.jpg?cb=1497463644">
            <a:extLst>
              <a:ext uri="{FF2B5EF4-FFF2-40B4-BE49-F238E27FC236}">
                <a16:creationId xmlns:a16="http://schemas.microsoft.com/office/drawing/2014/main" id="{639C3B82-7003-C641-8685-5DD437F07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9508"/>
          <a:stretch/>
        </p:blipFill>
        <p:spPr bwMode="auto">
          <a:xfrm>
            <a:off x="1704757" y="1454646"/>
            <a:ext cx="5844238" cy="25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3FBA98E2-C4C4-F146-B751-D4D1F66D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75" y="4223423"/>
            <a:ext cx="4313585" cy="213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811DF12-CE7A-8044-B655-D0A17500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31EDB79-32C0-6C42-B6D3-39F916935433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Container</a:t>
            </a:r>
            <a:r>
              <a:rPr lang="tr-TR" sz="3600" dirty="0"/>
              <a:t> Teknolojisi</a:t>
            </a:r>
          </a:p>
        </p:txBody>
      </p:sp>
    </p:spTree>
    <p:extLst>
      <p:ext uri="{BB962C8B-B14F-4D97-AF65-F5344CB8AC3E}">
        <p14:creationId xmlns:p14="http://schemas.microsoft.com/office/powerpoint/2010/main" val="780641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CF0B1-91C5-4447-8E8B-DCD9955C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88E1E-F1B9-4C4D-A069-CE3690C0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330035"/>
            <a:ext cx="8104909" cy="492529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4873881-D10C-E249-8995-9EBB2F544920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Container</a:t>
            </a:r>
            <a:r>
              <a:rPr lang="tr-TR" sz="3600" dirty="0"/>
              <a:t> Teknolojisi</a:t>
            </a:r>
          </a:p>
        </p:txBody>
      </p:sp>
    </p:spTree>
    <p:extLst>
      <p:ext uri="{BB962C8B-B14F-4D97-AF65-F5344CB8AC3E}">
        <p14:creationId xmlns:p14="http://schemas.microsoft.com/office/powerpoint/2010/main" val="3049125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FEACE-2BC2-EF4C-85FB-4229CE05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8C8D3-C2E8-1643-9996-4D60A99F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1411954"/>
            <a:ext cx="8505133" cy="479141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0E9ED49-0A32-3B42-BFC1-D894FB2B20FF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Container</a:t>
            </a:r>
            <a:r>
              <a:rPr lang="tr-TR" sz="3600" dirty="0"/>
              <a:t> Teknolojisi</a:t>
            </a:r>
          </a:p>
        </p:txBody>
      </p:sp>
    </p:spTree>
    <p:extLst>
      <p:ext uri="{BB962C8B-B14F-4D97-AF65-F5344CB8AC3E}">
        <p14:creationId xmlns:p14="http://schemas.microsoft.com/office/powerpoint/2010/main" val="2226939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20F1-02EA-D149-B701-8DBA36FB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Canlıya Alma Yöntemleri</a:t>
            </a:r>
          </a:p>
        </p:txBody>
      </p:sp>
    </p:spTree>
    <p:extLst>
      <p:ext uri="{BB962C8B-B14F-4D97-AF65-F5344CB8AC3E}">
        <p14:creationId xmlns:p14="http://schemas.microsoft.com/office/powerpoint/2010/main" val="947465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EA4BD5-D9F0-D541-8105-8557FB3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FED64-1C0B-4542-90CE-9F7D9BCC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2" y="1456483"/>
            <a:ext cx="4237425" cy="1925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2DC4D4-F01D-B64C-8392-769600408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12" y="3956841"/>
            <a:ext cx="4161075" cy="1820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F1255-344D-4544-B98E-3A3180CCC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199" y="3787944"/>
            <a:ext cx="4336491" cy="2158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061DD1-7B94-E346-88CC-754856814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199" y="1561348"/>
            <a:ext cx="4281145" cy="194385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22D6D89-7ED6-FB44-BA82-2AB97E04FD18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/>
              <a:t>Canlıya Alma Yöntemleri</a:t>
            </a:r>
          </a:p>
        </p:txBody>
      </p:sp>
    </p:spTree>
    <p:extLst>
      <p:ext uri="{BB962C8B-B14F-4D97-AF65-F5344CB8AC3E}">
        <p14:creationId xmlns:p14="http://schemas.microsoft.com/office/powerpoint/2010/main" val="139065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20F1-02EA-D149-B701-8DBA36FB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Monitoring</a:t>
            </a:r>
            <a:r>
              <a:rPr lang="tr-TR" dirty="0"/>
              <a:t>/</a:t>
            </a:r>
            <a:r>
              <a:rPr lang="tr-TR" dirty="0" err="1"/>
              <a:t>Reporting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2631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A11A90-824D-8342-BD8A-71552FA6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A793D-1EF2-0145-A663-B6C63464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1" y="0"/>
            <a:ext cx="9246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1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6CCF9E-52F9-634B-B11A-E2D640F4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Picture 2" descr="OPENSHIFT TECHNICAL OVERVIEW67&#10;OPERATIONAL EFFICIENCY&#10; ">
            <a:extLst>
              <a:ext uri="{FF2B5EF4-FFF2-40B4-BE49-F238E27FC236}">
                <a16:creationId xmlns:a16="http://schemas.microsoft.com/office/drawing/2014/main" id="{09FAAF27-E125-8E4E-A228-2829CDC90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t="20223" r="3353" b="7131"/>
          <a:stretch/>
        </p:blipFill>
        <p:spPr bwMode="auto">
          <a:xfrm>
            <a:off x="156807" y="1269845"/>
            <a:ext cx="5093461" cy="229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D95C45-EAD4-414F-AD57-9B8A63BE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607" y="3673221"/>
            <a:ext cx="5550489" cy="215957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3BDC5A9-6A68-C44A-B1BA-4BC3AABB35CE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Monitoring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138382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FCD2D5-4A83-A647-8DC1-0ADFD8B8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mage33.png">
            <a:extLst>
              <a:ext uri="{FF2B5EF4-FFF2-40B4-BE49-F238E27FC236}">
                <a16:creationId xmlns:a16="http://schemas.microsoft.com/office/drawing/2014/main" id="{174109E7-1A75-D341-A03F-FDA12A4C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082" y="1711469"/>
            <a:ext cx="7969681" cy="376454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35E4D1F-07E0-1840-B10D-9B833DD6CF52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Reporting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3614917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20F1-02EA-D149-B701-8DBA36FB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Mimari Yaklaşımlar</a:t>
            </a:r>
          </a:p>
        </p:txBody>
      </p:sp>
    </p:spTree>
    <p:extLst>
      <p:ext uri="{BB962C8B-B14F-4D97-AF65-F5344CB8AC3E}">
        <p14:creationId xmlns:p14="http://schemas.microsoft.com/office/powerpoint/2010/main" val="1389741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FA5CB-67C7-CC4B-90BD-56315E0F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926E2-B59B-2743-A679-B55CC508A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1" t="760"/>
          <a:stretch/>
        </p:blipFill>
        <p:spPr>
          <a:xfrm>
            <a:off x="0" y="0"/>
            <a:ext cx="920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858FE-A289-7046-BAF1-BC1687CC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137984-B2BC-8C4E-9284-DD4730A99596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Twelve-Factor</a:t>
            </a:r>
            <a:r>
              <a:rPr lang="tr-TR" sz="3600" dirty="0"/>
              <a:t> </a:t>
            </a:r>
            <a:r>
              <a:rPr lang="tr-TR" sz="3600" dirty="0" err="1"/>
              <a:t>App</a:t>
            </a:r>
            <a:endParaRPr lang="tr-TR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096F1-50A5-6143-8BAF-A4E63846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4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84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57B5D-7B1E-7942-B036-4AF1ABBE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2D4943-2336-3942-9427-FAD5B10B1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20" y="1816666"/>
            <a:ext cx="4009386" cy="396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694ADF1-3454-554B-9129-66E49B3B7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7" y="1816666"/>
            <a:ext cx="3676244" cy="399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F793F-CF19-F345-83A7-F3208372D561}"/>
              </a:ext>
            </a:extLst>
          </p:cNvPr>
          <p:cNvSpPr txBox="1"/>
          <p:nvPr/>
        </p:nvSpPr>
        <p:spPr>
          <a:xfrm>
            <a:off x="1030320" y="5929886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https://www.nginx.com/blog/introduction-to-microservices/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E6CD3-32B6-5448-B77C-7942F40CE089}"/>
              </a:ext>
            </a:extLst>
          </p:cNvPr>
          <p:cNvSpPr txBox="1"/>
          <p:nvPr/>
        </p:nvSpPr>
        <p:spPr>
          <a:xfrm>
            <a:off x="1066800" y="132112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81877-A791-9940-9961-71747689651A}"/>
              </a:ext>
            </a:extLst>
          </p:cNvPr>
          <p:cNvSpPr txBox="1"/>
          <p:nvPr/>
        </p:nvSpPr>
        <p:spPr>
          <a:xfrm>
            <a:off x="5486400" y="1371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Microservices</a:t>
            </a:r>
            <a:endParaRPr lang="en-US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347D0B2-FE3C-2E49-97F0-6DA5BDFF770B}"/>
              </a:ext>
            </a:extLst>
          </p:cNvPr>
          <p:cNvSpPr txBox="1">
            <a:spLocks/>
          </p:cNvSpPr>
          <p:nvPr/>
        </p:nvSpPr>
        <p:spPr>
          <a:xfrm>
            <a:off x="424963" y="337448"/>
            <a:ext cx="8542392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/>
              <a:t>Mikroservisler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50815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C6615-E0F2-B646-8BD2-7E34F93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69263-A411-EA4A-B7A2-37947796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02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1D715E-7C0C-3242-A99D-5C9C792F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ÖZET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3285B7-A99F-C34B-9D4C-6243AF1664FB}"/>
              </a:ext>
            </a:extLst>
          </p:cNvPr>
          <p:cNvGrpSpPr/>
          <p:nvPr/>
        </p:nvGrpSpPr>
        <p:grpSpPr>
          <a:xfrm>
            <a:off x="0" y="0"/>
            <a:ext cx="9144000" cy="6857999"/>
            <a:chOff x="0" y="1178989"/>
            <a:chExt cx="8773506" cy="55592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D314D0-EE7F-6F4F-9AFA-FB200E6D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78989"/>
              <a:ext cx="4571270" cy="28215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51501F-3086-E440-A726-C6F4849B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2318" y="1178989"/>
              <a:ext cx="4471188" cy="278839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0C9B98-C4BC-B34B-A54E-AF419E1BF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9773" y="3939013"/>
              <a:ext cx="4478740" cy="27992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7D5316-5858-7940-BA2B-E77850242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6202"/>
            <a:stretch/>
          </p:blipFill>
          <p:spPr>
            <a:xfrm>
              <a:off x="0" y="4000566"/>
              <a:ext cx="4291149" cy="273765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449BFD-1E17-994E-9B2A-83E7B53C8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5363" y="2009623"/>
            <a:ext cx="4760212" cy="24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37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BDE8-39DD-F044-AD9D-F338DE9C0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TEŞEKKÜRLER!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57D82-D2DB-414F-993A-3847050A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www.snapbytes.com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2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85D3AE-C8AD-8E47-A874-C9A9ED69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4544DB5-4C52-D447-A972-4A2887432F79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tr-TR" sz="3600" dirty="0"/>
              <a:t>Karmaşık, Dağıtık Enterprise Mimariler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3CBDEE-C306-6941-9E82-98149AEE48A4}"/>
              </a:ext>
            </a:extLst>
          </p:cNvPr>
          <p:cNvSpPr/>
          <p:nvPr/>
        </p:nvSpPr>
        <p:spPr>
          <a:xfrm>
            <a:off x="1285254" y="6014512"/>
            <a:ext cx="7127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3"/>
              </a:rPr>
              <a:t>https://www.slideshare.net/ITCamp/resilient-microservices-with-kubernetes-mete-atamel</a:t>
            </a:r>
            <a:endParaRPr lang="tr-T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6A64B-C20F-1B4B-8CE7-710B475A5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382"/>
            <a:ext cx="9144000" cy="43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8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56723-17ED-114C-AFA8-0468DE66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E5277A-6EFB-0B4B-9D4C-F64F41181CFE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/>
              <a:t>Hızlı Yazılım Geliştirmek Neden Zor?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BB1877-DFE5-134F-9E05-2300ED611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1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A1012-EEE4-8041-81D3-DDB85CDB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54" y="337448"/>
            <a:ext cx="8317370" cy="822485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tr-TR" sz="3600" dirty="0"/>
              <a:t>Teknoloji Devleri Bunu Nasıl Başarıyor?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DBE77-B209-DB47-A929-0CD516220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7" b="13789"/>
          <a:stretch/>
        </p:blipFill>
        <p:spPr bwMode="auto">
          <a:xfrm>
            <a:off x="456136" y="1302896"/>
            <a:ext cx="4456289" cy="327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FE2232-AE52-A249-804B-036A9529930F}"/>
              </a:ext>
            </a:extLst>
          </p:cNvPr>
          <p:cNvGrpSpPr/>
          <p:nvPr/>
        </p:nvGrpSpPr>
        <p:grpSpPr>
          <a:xfrm>
            <a:off x="5034453" y="1302896"/>
            <a:ext cx="3739053" cy="4609596"/>
            <a:chOff x="5034453" y="1302896"/>
            <a:chExt cx="3739053" cy="460959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160954-5C1B-3E42-BC9C-AF25DB358707}"/>
                </a:ext>
              </a:extLst>
            </p:cNvPr>
            <p:cNvSpPr/>
            <p:nvPr/>
          </p:nvSpPr>
          <p:spPr>
            <a:xfrm>
              <a:off x="5034455" y="1302896"/>
              <a:ext cx="3739051" cy="2223746"/>
            </a:xfrm>
            <a:prstGeom prst="rect">
              <a:avLst/>
            </a:prstGeom>
            <a:solidFill>
              <a:srgbClr val="CAE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pic>
          <p:nvPicPr>
            <p:cNvPr id="5" name="Picture 2" descr="AWS Code* partners&#10; ">
              <a:extLst>
                <a:ext uri="{FF2B5EF4-FFF2-40B4-BE49-F238E27FC236}">
                  <a16:creationId xmlns:a16="http://schemas.microsoft.com/office/drawing/2014/main" id="{EC3C00BD-6C62-334A-94C8-D55669CB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702" y="1536246"/>
              <a:ext cx="3122551" cy="1757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328946-75F4-A646-AADC-1C665862B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654" t="8051" r="2355" b="16511"/>
            <a:stretch/>
          </p:blipFill>
          <p:spPr>
            <a:xfrm>
              <a:off x="5034453" y="3526642"/>
              <a:ext cx="3739051" cy="238585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4067EFE-BCA3-C341-95F6-97C0CD46C7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82" t="58658" r="3827"/>
          <a:stretch/>
        </p:blipFill>
        <p:spPr>
          <a:xfrm>
            <a:off x="456136" y="4639664"/>
            <a:ext cx="4456289" cy="127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6C615-C9F5-6548-9B9B-25618C56D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617"/>
            <a:ext cx="9153501" cy="368935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06434A1-EA9A-7A49-8B7A-1471FB02BBC2}"/>
              </a:ext>
            </a:extLst>
          </p:cNvPr>
          <p:cNvSpPr/>
          <p:nvPr/>
        </p:nvSpPr>
        <p:spPr>
          <a:xfrm>
            <a:off x="4235117" y="2933452"/>
            <a:ext cx="653875" cy="42291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CE63C95-850B-ED41-B16C-31AB6DA6DEAD}"/>
              </a:ext>
            </a:extLst>
          </p:cNvPr>
          <p:cNvSpPr/>
          <p:nvPr/>
        </p:nvSpPr>
        <p:spPr>
          <a:xfrm>
            <a:off x="4235117" y="4234016"/>
            <a:ext cx="653875" cy="42291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1DCBE4-583E-0A41-8486-73231991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90121CA-ED7F-FB42-9E6C-16ED285411EB}"/>
              </a:ext>
            </a:extLst>
          </p:cNvPr>
          <p:cNvSpPr txBox="1">
            <a:spLocks/>
          </p:cNvSpPr>
          <p:nvPr/>
        </p:nvSpPr>
        <p:spPr>
          <a:xfrm>
            <a:off x="435354" y="337448"/>
            <a:ext cx="8317370" cy="822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D4D8B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r-TR" sz="3600"/>
              <a:t>Teknoloji Devleri Bunu Nasıl Başarıyor?</a:t>
            </a:r>
            <a:endParaRPr lang="tr-TR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D08D0C-CEF4-9746-A4CC-45F583752B0D}"/>
              </a:ext>
            </a:extLst>
          </p:cNvPr>
          <p:cNvSpPr/>
          <p:nvPr/>
        </p:nvSpPr>
        <p:spPr>
          <a:xfrm>
            <a:off x="912851" y="5677721"/>
            <a:ext cx="79522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3"/>
              </a:rPr>
              <a:t>http://events17.linuxfoundation.org/sites/events/files/slides/redhat-a-devops-state-of-mind-v4.pdf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54799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CC6CB1-E854-0B46-9724-6A14363B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71D34B-DEA3-CF4B-8609-C3BFA90A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t="4680" r="5811" b="830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2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25911</TotalTime>
  <Words>613</Words>
  <Application>Microsoft Macintosh PowerPoint</Application>
  <PresentationFormat>On-screen Show (4:3)</PresentationFormat>
  <Paragraphs>142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Myriad Web Pro</vt:lpstr>
      <vt:lpstr>Myriad Pro SemiCond</vt:lpstr>
      <vt:lpstr>Calibri Light</vt:lpstr>
      <vt:lpstr>Myriad Pro Light</vt:lpstr>
      <vt:lpstr>Arial Black</vt:lpstr>
      <vt:lpstr>Andale Mono Regular</vt:lpstr>
      <vt:lpstr>Calibri</vt:lpstr>
      <vt:lpstr>Wingdings</vt:lpstr>
      <vt:lpstr>Palatino</vt:lpstr>
      <vt:lpstr>Myriad Pro</vt:lpstr>
      <vt:lpstr>Arial</vt:lpstr>
      <vt:lpstr>Courier New</vt:lpstr>
      <vt:lpstr>Office Theme</vt:lpstr>
      <vt:lpstr>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Teknoloji Devleri Bunu Nasıl Başarıyor?</vt:lpstr>
      <vt:lpstr>PowerPoint Presentation</vt:lpstr>
      <vt:lpstr>PowerPoint Presentation</vt:lpstr>
      <vt:lpstr>Yazılım Geliştirmede Güncel Yöntemler</vt:lpstr>
      <vt:lpstr>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DEMO</vt:lpstr>
      <vt:lpstr>TEST OTOMASYONU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Infrastructure as a Code</vt:lpstr>
      <vt:lpstr>PowerPoint Presentation</vt:lpstr>
      <vt:lpstr>PowerPoint Presentation</vt:lpstr>
      <vt:lpstr>PowerPoint Presentation</vt:lpstr>
      <vt:lpstr>PowerPoint Presentation</vt:lpstr>
      <vt:lpstr>Canlıya Alma Yöntemleri</vt:lpstr>
      <vt:lpstr>PowerPoint Presentation</vt:lpstr>
      <vt:lpstr>Monitoring/Reporting</vt:lpstr>
      <vt:lpstr>PowerPoint Presentation</vt:lpstr>
      <vt:lpstr>PowerPoint Presentation</vt:lpstr>
      <vt:lpstr>Mimari Yaklaşımlar</vt:lpstr>
      <vt:lpstr>PowerPoint Presentation</vt:lpstr>
      <vt:lpstr>PowerPoint Presentation</vt:lpstr>
      <vt:lpstr>PowerPoint Presentation</vt:lpstr>
      <vt:lpstr>PowerPoint Presentation</vt:lpstr>
      <vt:lpstr>ÖZET</vt:lpstr>
      <vt:lpstr>TEŞEKKÜRLER!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Yalcin  TOSUN</dc:creator>
  <cp:lastModifiedBy>Microsoft Office User</cp:lastModifiedBy>
  <cp:revision>351</cp:revision>
  <cp:lastPrinted>2018-04-24T12:10:35Z</cp:lastPrinted>
  <dcterms:created xsi:type="dcterms:W3CDTF">2017-03-07T05:31:01Z</dcterms:created>
  <dcterms:modified xsi:type="dcterms:W3CDTF">2019-02-21T13:16:21Z</dcterms:modified>
</cp:coreProperties>
</file>